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80" r:id="rId2"/>
    <p:sldMasterId id="2147483880" r:id="rId3"/>
    <p:sldMasterId id="2147483892" r:id="rId4"/>
  </p:sldMasterIdLst>
  <p:notesMasterIdLst>
    <p:notesMasterId r:id="rId195"/>
  </p:notesMasterIdLst>
  <p:sldIdLst>
    <p:sldId id="4008" r:id="rId5"/>
    <p:sldId id="1485" r:id="rId6"/>
    <p:sldId id="4007" r:id="rId7"/>
    <p:sldId id="4063" r:id="rId8"/>
    <p:sldId id="4064" r:id="rId9"/>
    <p:sldId id="4065" r:id="rId10"/>
    <p:sldId id="4066" r:id="rId11"/>
    <p:sldId id="1853" r:id="rId12"/>
    <p:sldId id="4067" r:id="rId13"/>
    <p:sldId id="3993" r:id="rId14"/>
    <p:sldId id="3994" r:id="rId15"/>
    <p:sldId id="4068" r:id="rId16"/>
    <p:sldId id="4069" r:id="rId17"/>
    <p:sldId id="4070" r:id="rId18"/>
    <p:sldId id="3995" r:id="rId19"/>
    <p:sldId id="3996" r:id="rId20"/>
    <p:sldId id="1438" r:id="rId21"/>
    <p:sldId id="4071" r:id="rId22"/>
    <p:sldId id="3998" r:id="rId23"/>
    <p:sldId id="4073" r:id="rId24"/>
    <p:sldId id="4072" r:id="rId25"/>
    <p:sldId id="3802" r:id="rId26"/>
    <p:sldId id="4001" r:id="rId27"/>
    <p:sldId id="4074" r:id="rId28"/>
    <p:sldId id="4075" r:id="rId29"/>
    <p:sldId id="4076" r:id="rId30"/>
    <p:sldId id="4077" r:id="rId31"/>
    <p:sldId id="4078" r:id="rId32"/>
    <p:sldId id="1857" r:id="rId33"/>
    <p:sldId id="4079" r:id="rId34"/>
    <p:sldId id="4081" r:id="rId35"/>
    <p:sldId id="4080" r:id="rId36"/>
    <p:sldId id="4012" r:id="rId37"/>
    <p:sldId id="4083" r:id="rId38"/>
    <p:sldId id="4014" r:id="rId39"/>
    <p:sldId id="4015" r:id="rId40"/>
    <p:sldId id="4084" r:id="rId41"/>
    <p:sldId id="4085" r:id="rId42"/>
    <p:sldId id="4016" r:id="rId43"/>
    <p:sldId id="4086" r:id="rId44"/>
    <p:sldId id="4087" r:id="rId45"/>
    <p:sldId id="4088" r:id="rId46"/>
    <p:sldId id="4089" r:id="rId47"/>
    <p:sldId id="4100" r:id="rId48"/>
    <p:sldId id="4020" r:id="rId49"/>
    <p:sldId id="4090" r:id="rId50"/>
    <p:sldId id="4091" r:id="rId51"/>
    <p:sldId id="4092" r:id="rId52"/>
    <p:sldId id="4093" r:id="rId53"/>
    <p:sldId id="4094" r:id="rId54"/>
    <p:sldId id="4024" r:id="rId55"/>
    <p:sldId id="4095" r:id="rId56"/>
    <p:sldId id="4096" r:id="rId57"/>
    <p:sldId id="4097" r:id="rId58"/>
    <p:sldId id="4098" r:id="rId59"/>
    <p:sldId id="4099" r:id="rId60"/>
    <p:sldId id="4101" r:id="rId61"/>
    <p:sldId id="4102" r:id="rId62"/>
    <p:sldId id="4103" r:id="rId63"/>
    <p:sldId id="4104" r:id="rId64"/>
    <p:sldId id="4105" r:id="rId65"/>
    <p:sldId id="4106" r:id="rId66"/>
    <p:sldId id="4032" r:id="rId67"/>
    <p:sldId id="4107" r:id="rId68"/>
    <p:sldId id="4108" r:id="rId69"/>
    <p:sldId id="4109" r:id="rId70"/>
    <p:sldId id="4110" r:id="rId71"/>
    <p:sldId id="4111" r:id="rId72"/>
    <p:sldId id="4112" r:id="rId73"/>
    <p:sldId id="4113" r:id="rId74"/>
    <p:sldId id="4114" r:id="rId75"/>
    <p:sldId id="4115" r:id="rId76"/>
    <p:sldId id="4116" r:id="rId77"/>
    <p:sldId id="4117" r:id="rId78"/>
    <p:sldId id="4034" r:id="rId79"/>
    <p:sldId id="4118" r:id="rId80"/>
    <p:sldId id="4036" r:id="rId81"/>
    <p:sldId id="4119" r:id="rId82"/>
    <p:sldId id="4120" r:id="rId83"/>
    <p:sldId id="4121" r:id="rId84"/>
    <p:sldId id="4122" r:id="rId85"/>
    <p:sldId id="4123" r:id="rId86"/>
    <p:sldId id="4124" r:id="rId87"/>
    <p:sldId id="4125" r:id="rId88"/>
    <p:sldId id="4126" r:id="rId89"/>
    <p:sldId id="4127" r:id="rId90"/>
    <p:sldId id="4128" r:id="rId91"/>
    <p:sldId id="4129" r:id="rId92"/>
    <p:sldId id="1899" r:id="rId93"/>
    <p:sldId id="4130" r:id="rId94"/>
    <p:sldId id="4131" r:id="rId95"/>
    <p:sldId id="4132" r:id="rId96"/>
    <p:sldId id="4133" r:id="rId97"/>
    <p:sldId id="4135" r:id="rId98"/>
    <p:sldId id="4041" r:id="rId99"/>
    <p:sldId id="4136" r:id="rId100"/>
    <p:sldId id="4137" r:id="rId101"/>
    <p:sldId id="4138" r:id="rId102"/>
    <p:sldId id="4139" r:id="rId103"/>
    <p:sldId id="4140" r:id="rId104"/>
    <p:sldId id="4141" r:id="rId105"/>
    <p:sldId id="4142" r:id="rId106"/>
    <p:sldId id="4143" r:id="rId107"/>
    <p:sldId id="4144" r:id="rId108"/>
    <p:sldId id="4145" r:id="rId109"/>
    <p:sldId id="4146" r:id="rId110"/>
    <p:sldId id="1911" r:id="rId111"/>
    <p:sldId id="4147" r:id="rId112"/>
    <p:sldId id="4149" r:id="rId113"/>
    <p:sldId id="4062" r:id="rId114"/>
    <p:sldId id="4151" r:id="rId115"/>
    <p:sldId id="4152" r:id="rId116"/>
    <p:sldId id="4153" r:id="rId117"/>
    <p:sldId id="4150" r:id="rId118"/>
    <p:sldId id="2125" r:id="rId119"/>
    <p:sldId id="4154" r:id="rId120"/>
    <p:sldId id="4155" r:id="rId121"/>
    <p:sldId id="4156" r:id="rId122"/>
    <p:sldId id="4157" r:id="rId123"/>
    <p:sldId id="4158" r:id="rId124"/>
    <p:sldId id="4159" r:id="rId125"/>
    <p:sldId id="4160" r:id="rId126"/>
    <p:sldId id="4161" r:id="rId127"/>
    <p:sldId id="4162" r:id="rId128"/>
    <p:sldId id="4163" r:id="rId129"/>
    <p:sldId id="4164" r:id="rId130"/>
    <p:sldId id="4165" r:id="rId131"/>
    <p:sldId id="4166" r:id="rId132"/>
    <p:sldId id="4167" r:id="rId133"/>
    <p:sldId id="4168" r:id="rId134"/>
    <p:sldId id="4169" r:id="rId135"/>
    <p:sldId id="4170" r:id="rId136"/>
    <p:sldId id="4171" r:id="rId137"/>
    <p:sldId id="4172" r:id="rId138"/>
    <p:sldId id="4173" r:id="rId139"/>
    <p:sldId id="4174" r:id="rId140"/>
    <p:sldId id="4175" r:id="rId141"/>
    <p:sldId id="4176" r:id="rId142"/>
    <p:sldId id="4177" r:id="rId143"/>
    <p:sldId id="4178" r:id="rId144"/>
    <p:sldId id="4179" r:id="rId145"/>
    <p:sldId id="4180" r:id="rId146"/>
    <p:sldId id="4181" r:id="rId147"/>
    <p:sldId id="4182" r:id="rId148"/>
    <p:sldId id="4183" r:id="rId149"/>
    <p:sldId id="4184" r:id="rId150"/>
    <p:sldId id="4185" r:id="rId151"/>
    <p:sldId id="4186" r:id="rId152"/>
    <p:sldId id="4187" r:id="rId153"/>
    <p:sldId id="4188" r:id="rId154"/>
    <p:sldId id="4189" r:id="rId155"/>
    <p:sldId id="4190" r:id="rId156"/>
    <p:sldId id="4191" r:id="rId157"/>
    <p:sldId id="4192" r:id="rId158"/>
    <p:sldId id="4193" r:id="rId159"/>
    <p:sldId id="4194" r:id="rId160"/>
    <p:sldId id="4195" r:id="rId161"/>
    <p:sldId id="4196" r:id="rId162"/>
    <p:sldId id="4197" r:id="rId163"/>
    <p:sldId id="4198" r:id="rId164"/>
    <p:sldId id="4199" r:id="rId165"/>
    <p:sldId id="4200" r:id="rId166"/>
    <p:sldId id="4201" r:id="rId167"/>
    <p:sldId id="4202" r:id="rId168"/>
    <p:sldId id="4203" r:id="rId169"/>
    <p:sldId id="4204" r:id="rId170"/>
    <p:sldId id="4205" r:id="rId171"/>
    <p:sldId id="4206" r:id="rId172"/>
    <p:sldId id="4207" r:id="rId173"/>
    <p:sldId id="4208" r:id="rId174"/>
    <p:sldId id="4209" r:id="rId175"/>
    <p:sldId id="4210" r:id="rId176"/>
    <p:sldId id="4211" r:id="rId177"/>
    <p:sldId id="4212" r:id="rId178"/>
    <p:sldId id="4213" r:id="rId179"/>
    <p:sldId id="4214" r:id="rId180"/>
    <p:sldId id="4215" r:id="rId181"/>
    <p:sldId id="4216" r:id="rId182"/>
    <p:sldId id="4217" r:id="rId183"/>
    <p:sldId id="4218" r:id="rId184"/>
    <p:sldId id="4219" r:id="rId185"/>
    <p:sldId id="4220" r:id="rId186"/>
    <p:sldId id="4221" r:id="rId187"/>
    <p:sldId id="4222" r:id="rId188"/>
    <p:sldId id="4223" r:id="rId189"/>
    <p:sldId id="4228" r:id="rId190"/>
    <p:sldId id="4224" r:id="rId191"/>
    <p:sldId id="4225" r:id="rId192"/>
    <p:sldId id="4226" r:id="rId193"/>
    <p:sldId id="4227" r:id="rId194"/>
  </p:sldIdLst>
  <p:sldSz cx="12192000" cy="6858000"/>
  <p:notesSz cx="6858000" cy="9144000"/>
  <p:embeddedFontLst>
    <p:embeddedFont>
      <p:font typeface="Daytona" panose="020B0604030500040204" pitchFamily="34" charset="0"/>
      <p:regular r:id="rId196"/>
      <p:bold r:id="rId197"/>
      <p:italic r:id="rId198"/>
      <p:boldItalic r:id="rId199"/>
    </p:embeddedFont>
    <p:embeddedFont>
      <p:font typeface="Montserrat" panose="00000500000000000000" pitchFamily="2" charset="0"/>
      <p:regular r:id="rId200"/>
      <p:bold r:id="rId201"/>
      <p:italic r:id="rId202"/>
      <p:boldItalic r:id="rId203"/>
    </p:embeddedFont>
    <p:embeddedFont>
      <p:font typeface="Montserrat Medium" panose="00000600000000000000" pitchFamily="2" charset="0"/>
      <p:regular r:id="rId204"/>
      <p:italic r:id="rId205"/>
    </p:embeddedFont>
    <p:embeddedFont>
      <p:font typeface="Montserrat SemiBold" panose="00000700000000000000" pitchFamily="2" charset="0"/>
      <p:bold r:id="rId206"/>
      <p:boldItalic r:id="rId207"/>
    </p:embeddedFont>
  </p:embeddedFont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ma Liturgis" id="{6AB226C4-B8C0-4A70-AB9E-6E9700655616}">
          <p14:sldIdLst>
            <p14:sldId id="4008"/>
            <p14:sldId id="1485"/>
          </p14:sldIdLst>
        </p14:section>
        <p14:section name="Panggilan Beribadah" id="{919FEEC1-D630-4A7B-ACB7-9A90AC40D9D1}">
          <p14:sldIdLst>
            <p14:sldId id="4007"/>
            <p14:sldId id="4063"/>
            <p14:sldId id="4064"/>
            <p14:sldId id="4065"/>
            <p14:sldId id="4066"/>
          </p14:sldIdLst>
        </p14:section>
        <p14:section name="Lagu 1" id="{E02F05C5-8EB1-43B0-B31E-51AFEEAB47EC}">
          <p14:sldIdLst>
            <p14:sldId id="1853"/>
            <p14:sldId id="4067"/>
            <p14:sldId id="3993"/>
            <p14:sldId id="3994"/>
            <p14:sldId id="4068"/>
            <p14:sldId id="4069"/>
            <p14:sldId id="4070"/>
            <p14:sldId id="3995"/>
            <p14:sldId id="3996"/>
          </p14:sldIdLst>
        </p14:section>
        <p14:section name="Votum - Introitus - Doa" id="{41D69250-57E0-455A-82A9-4A35B9A0DA6A}">
          <p14:sldIdLst>
            <p14:sldId id="1438"/>
            <p14:sldId id="4071"/>
            <p14:sldId id="3998"/>
            <p14:sldId id="4073"/>
            <p14:sldId id="4072"/>
            <p14:sldId id="3802"/>
          </p14:sldIdLst>
        </p14:section>
        <p14:section name="Lagu 2" id="{943EA80C-8DD2-444F-8608-E24B427F1D8A}">
          <p14:sldIdLst>
            <p14:sldId id="4001"/>
            <p14:sldId id="4074"/>
            <p14:sldId id="4075"/>
            <p14:sldId id="4076"/>
            <p14:sldId id="4077"/>
            <p14:sldId id="4078"/>
          </p14:sldIdLst>
        </p14:section>
        <p14:section name="Hukum Taurat" id="{5F5D12A8-1475-45E7-880A-EF953C6E0A76}">
          <p14:sldIdLst>
            <p14:sldId id="1857"/>
            <p14:sldId id="4079"/>
            <p14:sldId id="4081"/>
            <p14:sldId id="4080"/>
          </p14:sldIdLst>
        </p14:section>
        <p14:section name="Lagu 3" id="{B1661E4F-806D-4030-BB53-7751C24EC20F}">
          <p14:sldIdLst>
            <p14:sldId id="4012"/>
            <p14:sldId id="4083"/>
            <p14:sldId id="4014"/>
            <p14:sldId id="4015"/>
            <p14:sldId id="4084"/>
            <p14:sldId id="4085"/>
          </p14:sldIdLst>
        </p14:section>
        <p14:section name="Pengakuan Dosa" id="{48074DFC-2AC9-45C9-B496-6292C956A345}">
          <p14:sldIdLst>
            <p14:sldId id="4016"/>
            <p14:sldId id="4086"/>
            <p14:sldId id="4087"/>
            <p14:sldId id="4088"/>
            <p14:sldId id="4089"/>
            <p14:sldId id="4100"/>
          </p14:sldIdLst>
        </p14:section>
        <p14:section name="Lagu 4" id="{9729AA57-56DA-44B4-AF3C-D8DB9299C343}">
          <p14:sldIdLst>
            <p14:sldId id="4020"/>
            <p14:sldId id="4090"/>
            <p14:sldId id="4091"/>
            <p14:sldId id="4092"/>
            <p14:sldId id="4093"/>
            <p14:sldId id="4094"/>
          </p14:sldIdLst>
        </p14:section>
        <p14:section name="Epistel" id="{28492D21-7E35-4E0A-BFAA-E8667EA74AE8}">
          <p14:sldIdLst>
            <p14:sldId id="4024"/>
            <p14:sldId id="4095"/>
            <p14:sldId id="4096"/>
            <p14:sldId id="4097"/>
            <p14:sldId id="4098"/>
            <p14:sldId id="4099"/>
          </p14:sldIdLst>
        </p14:section>
        <p14:section name="Lagu 5" id="{3C35DFDD-D97A-4E77-B56E-2959C4C9B398}">
          <p14:sldIdLst>
            <p14:sldId id="4101"/>
            <p14:sldId id="4102"/>
            <p14:sldId id="4103"/>
            <p14:sldId id="4104"/>
            <p14:sldId id="4105"/>
            <p14:sldId id="4106"/>
          </p14:sldIdLst>
        </p14:section>
        <p14:section name="Pengakuan Iman Rasuli" id="{74A55A76-C2BD-49F5-BD22-D55BF73B3271}">
          <p14:sldIdLst>
            <p14:sldId id="4032"/>
            <p14:sldId id="4107"/>
            <p14:sldId id="4108"/>
            <p14:sldId id="4109"/>
            <p14:sldId id="4110"/>
            <p14:sldId id="4111"/>
            <p14:sldId id="4112"/>
            <p14:sldId id="4113"/>
            <p14:sldId id="4114"/>
            <p14:sldId id="4115"/>
            <p14:sldId id="4116"/>
            <p14:sldId id="4117"/>
          </p14:sldIdLst>
        </p14:section>
        <p14:section name="Pemberitahuan" id="{A00DE82B-258B-4A6B-AED7-E68CE2F543D9}">
          <p14:sldIdLst>
            <p14:sldId id="4034"/>
            <p14:sldId id="4118"/>
          </p14:sldIdLst>
        </p14:section>
        <p14:section name="Lagu 6" id="{99C6F084-364B-4B3C-AAF8-12961F6D772C}">
          <p14:sldIdLst>
            <p14:sldId id="4036"/>
            <p14:sldId id="4119"/>
            <p14:sldId id="4120"/>
            <p14:sldId id="4121"/>
            <p14:sldId id="4122"/>
            <p14:sldId id="4123"/>
            <p14:sldId id="4124"/>
            <p14:sldId id="4125"/>
            <p14:sldId id="4126"/>
            <p14:sldId id="4127"/>
            <p14:sldId id="4128"/>
            <p14:sldId id="4129"/>
          </p14:sldIdLst>
        </p14:section>
        <p14:section name="Khotbah" id="{082B7F91-23E0-4962-A3F9-0942B42677DD}">
          <p14:sldIdLst>
            <p14:sldId id="1899"/>
            <p14:sldId id="4130"/>
            <p14:sldId id="4131"/>
            <p14:sldId id="4132"/>
            <p14:sldId id="4133"/>
            <p14:sldId id="4135"/>
          </p14:sldIdLst>
        </p14:section>
        <p14:section name="Lagu 7" id="{CD47FA3F-114B-4C1B-AB98-4435103A655D}">
          <p14:sldIdLst>
            <p14:sldId id="4041"/>
            <p14:sldId id="4136"/>
            <p14:sldId id="4137"/>
            <p14:sldId id="4138"/>
            <p14:sldId id="4139"/>
            <p14:sldId id="4140"/>
            <p14:sldId id="4141"/>
            <p14:sldId id="4142"/>
            <p14:sldId id="4143"/>
            <p14:sldId id="4144"/>
            <p14:sldId id="4145"/>
            <p14:sldId id="4146"/>
          </p14:sldIdLst>
        </p14:section>
        <p14:section name="Doa Penutup" id="{16B0DC0D-1EDC-4BF8-BA03-140DFD16AA5D}">
          <p14:sldIdLst>
            <p14:sldId id="1911"/>
            <p14:sldId id="4147"/>
            <p14:sldId id="4149"/>
            <p14:sldId id="4062"/>
            <p14:sldId id="4151"/>
            <p14:sldId id="4152"/>
            <p14:sldId id="4153"/>
            <p14:sldId id="4150"/>
          </p14:sldIdLst>
        </p14:section>
        <p14:section name="Pesan terkait Perjamuan Kudus" id="{B212D869-FE72-4694-9A43-698CA8546682}">
          <p14:sldIdLst>
            <p14:sldId id="2125"/>
            <p14:sldId id="4154"/>
          </p14:sldIdLst>
        </p14:section>
        <p14:section name="Perjamuan Kudus" id="{D27925FF-349B-4A98-BDBB-D1139738F17B}">
          <p14:sldIdLst>
            <p14:sldId id="4155"/>
            <p14:sldId id="4156"/>
            <p14:sldId id="4157"/>
          </p14:sldIdLst>
        </p14:section>
        <p14:section name="Lagu 8" id="{6004A302-741D-4497-8C96-7836AB61D20F}">
          <p14:sldIdLst>
            <p14:sldId id="4158"/>
            <p14:sldId id="4159"/>
            <p14:sldId id="4160"/>
            <p14:sldId id="4161"/>
            <p14:sldId id="4162"/>
            <p14:sldId id="4163"/>
          </p14:sldIdLst>
        </p14:section>
        <p14:section name="Agenda Persiapan Perjamuan Kudus" id="{E9801307-B913-45D2-8610-38BFC51CEC64}">
          <p14:sldIdLst>
            <p14:sldId id="4164"/>
            <p14:sldId id="4165"/>
          </p14:sldIdLst>
        </p14:section>
        <p14:section name="Lagu 9" id="{0EF36A30-7224-4516-8164-C862D18A9A4A}">
          <p14:sldIdLst>
            <p14:sldId id="4166"/>
            <p14:sldId id="4167"/>
            <p14:sldId id="4168"/>
            <p14:sldId id="4169"/>
          </p14:sldIdLst>
        </p14:section>
        <p14:section name="Agenda Menerima Perjamuan Kudus" id="{C0BBE1F1-5892-4659-AD03-53EDE6445817}">
          <p14:sldIdLst>
            <p14:sldId id="4170"/>
            <p14:sldId id="4171"/>
          </p14:sldIdLst>
        </p14:section>
        <p14:section name="Lagu 10 (Perjamuan)" id="{5E36E35C-BBBF-4CDC-9B1C-E8DDD82396B5}">
          <p14:sldIdLst>
            <p14:sldId id="4172"/>
            <p14:sldId id="4173"/>
            <p14:sldId id="4174"/>
            <p14:sldId id="4175"/>
            <p14:sldId id="4176"/>
            <p14:sldId id="4177"/>
            <p14:sldId id="4178"/>
            <p14:sldId id="4179"/>
            <p14:sldId id="4180"/>
            <p14:sldId id="4181"/>
            <p14:sldId id="4182"/>
            <p14:sldId id="4183"/>
          </p14:sldIdLst>
        </p14:section>
        <p14:section name="Lagu 11 (Perjamuan)" id="{DF4A81A4-8B58-4491-A4B9-71D325E258F6}">
          <p14:sldIdLst>
            <p14:sldId id="4184"/>
            <p14:sldId id="4185"/>
            <p14:sldId id="4186"/>
            <p14:sldId id="4187"/>
            <p14:sldId id="4188"/>
            <p14:sldId id="4189"/>
            <p14:sldId id="4190"/>
            <p14:sldId id="4191"/>
            <p14:sldId id="4192"/>
            <p14:sldId id="4193"/>
            <p14:sldId id="4194"/>
            <p14:sldId id="4195"/>
          </p14:sldIdLst>
        </p14:section>
        <p14:section name="Lagu 12 (Perjamuan)" id="{07BDB845-EA67-4DC4-802D-2F106EAF4CE5}">
          <p14:sldIdLst>
            <p14:sldId id="4196"/>
            <p14:sldId id="4197"/>
            <p14:sldId id="4198"/>
            <p14:sldId id="4199"/>
            <p14:sldId id="4200"/>
            <p14:sldId id="4201"/>
            <p14:sldId id="4202"/>
            <p14:sldId id="4203"/>
            <p14:sldId id="4204"/>
            <p14:sldId id="4205"/>
            <p14:sldId id="4206"/>
            <p14:sldId id="4207"/>
          </p14:sldIdLst>
        </p14:section>
        <p14:section name="Lagu 13 (Perjamuan)" id="{CDE60EBD-6EA3-446D-9CA6-405A9AB03625}">
          <p14:sldIdLst>
            <p14:sldId id="4208"/>
            <p14:sldId id="4209"/>
            <p14:sldId id="4210"/>
            <p14:sldId id="4211"/>
            <p14:sldId id="4212"/>
            <p14:sldId id="4213"/>
            <p14:sldId id="4214"/>
            <p14:sldId id="4215"/>
            <p14:sldId id="4216"/>
            <p14:sldId id="4217"/>
            <p14:sldId id="4218"/>
            <p14:sldId id="4219"/>
          </p14:sldIdLst>
        </p14:section>
        <p14:section name="Lagu 14 (Penutup)" id="{7EC9BA3C-B6FF-40F7-82A6-619B6DC3BD6A}">
          <p14:sldIdLst>
            <p14:sldId id="4220"/>
            <p14:sldId id="4221"/>
            <p14:sldId id="4222"/>
            <p14:sldId id="4223"/>
          </p14:sldIdLst>
        </p14:section>
        <p14:section name="Doa Penutup" id="{99635171-AD05-4BAF-902E-91E45ED68D77}">
          <p14:sldIdLst>
            <p14:sldId id="4228"/>
            <p14:sldId id="4224"/>
            <p14:sldId id="4225"/>
            <p14:sldId id="4226"/>
            <p14:sldId id="422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52A1B"/>
    <a:srgbClr val="1F3763"/>
    <a:srgbClr val="8497B0"/>
    <a:srgbClr val="DFE7F5"/>
    <a:srgbClr val="333F50"/>
    <a:srgbClr val="1F4C75"/>
    <a:srgbClr val="00FF00"/>
    <a:srgbClr val="1F4C76"/>
    <a:srgbClr val="1F4E79"/>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6" autoAdjust="0"/>
    <p:restoredTop sz="94660"/>
  </p:normalViewPr>
  <p:slideViewPr>
    <p:cSldViewPr snapToGrid="0">
      <p:cViewPr varScale="1">
        <p:scale>
          <a:sx n="101" d="100"/>
          <a:sy n="101" d="100"/>
        </p:scale>
        <p:origin x="954"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font" Target="fonts/font10.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slide" Target="slides/slide188.xml"/><Relationship Id="rId206" Type="http://schemas.openxmlformats.org/officeDocument/2006/relationships/font" Target="fonts/font11.fntdata"/><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font" Target="fonts/font12.fntdata"/><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199" Type="http://schemas.openxmlformats.org/officeDocument/2006/relationships/font" Target="fonts/font4.fntdata"/><Relationship Id="rId203" Type="http://schemas.openxmlformats.org/officeDocument/2006/relationships/font" Target="fonts/font8.fntdata"/><Relationship Id="rId208"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slide" Target="slides/slide185.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notesMaster" Target="notesMasters/notesMaster1.xml"/><Relationship Id="rId209" Type="http://schemas.openxmlformats.org/officeDocument/2006/relationships/viewProps" Target="viewProps.xml"/><Relationship Id="rId190" Type="http://schemas.openxmlformats.org/officeDocument/2006/relationships/slide" Target="slides/slide186.xml"/><Relationship Id="rId204" Type="http://schemas.openxmlformats.org/officeDocument/2006/relationships/font" Target="fonts/font9.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4.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theme" Target="theme/theme1.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font" Target="fonts/font1.fntdata"/><Relationship Id="rId200" Type="http://schemas.openxmlformats.org/officeDocument/2006/relationships/font" Target="fonts/font5.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tableStyles" Target="tableStyles.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font" Target="fonts/font2.fntdata"/><Relationship Id="rId201" Type="http://schemas.openxmlformats.org/officeDocument/2006/relationships/font" Target="fonts/font6.fntdata"/><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slideMaster" Target="slideMasters/slideMaster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font" Target="fonts/font3.fntdata"/><Relationship Id="rId202" Type="http://schemas.openxmlformats.org/officeDocument/2006/relationships/font" Target="fonts/font7.fntdata"/><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59195-5F85-43B0-8B96-1A688FD60501}" type="datetimeFigureOut">
              <a:rPr lang="id-ID" smtClean="0"/>
              <a:t>25/03/2024</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6F4E89-ECF2-4CB1-81A7-98EFC9247197}" type="slidenum">
              <a:rPr lang="id-ID" smtClean="0"/>
              <a:t>‹#›</a:t>
            </a:fld>
            <a:endParaRPr lang="id-ID"/>
          </a:p>
        </p:txBody>
      </p:sp>
    </p:spTree>
    <p:extLst>
      <p:ext uri="{BB962C8B-B14F-4D97-AF65-F5344CB8AC3E}">
        <p14:creationId xmlns:p14="http://schemas.microsoft.com/office/powerpoint/2010/main" val="2172119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a:t>
            </a:fld>
            <a:endParaRPr lang="id-ID"/>
          </a:p>
        </p:txBody>
      </p:sp>
    </p:spTree>
    <p:extLst>
      <p:ext uri="{BB962C8B-B14F-4D97-AF65-F5344CB8AC3E}">
        <p14:creationId xmlns:p14="http://schemas.microsoft.com/office/powerpoint/2010/main" val="1988769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2</a:t>
            </a:fld>
            <a:endParaRPr lang="id-ID"/>
          </a:p>
        </p:txBody>
      </p:sp>
    </p:spTree>
    <p:extLst>
      <p:ext uri="{BB962C8B-B14F-4D97-AF65-F5344CB8AC3E}">
        <p14:creationId xmlns:p14="http://schemas.microsoft.com/office/powerpoint/2010/main" val="218598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012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5249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4415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788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997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a:t>
            </a:fld>
            <a:endParaRPr lang="id-ID"/>
          </a:p>
        </p:txBody>
      </p:sp>
    </p:spTree>
    <p:extLst>
      <p:ext uri="{BB962C8B-B14F-4D97-AF65-F5344CB8AC3E}">
        <p14:creationId xmlns:p14="http://schemas.microsoft.com/office/powerpoint/2010/main" val="198401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8196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10</a:t>
            </a:fld>
            <a:endParaRPr lang="id-ID"/>
          </a:p>
        </p:txBody>
      </p:sp>
    </p:spTree>
    <p:extLst>
      <p:ext uri="{BB962C8B-B14F-4D97-AF65-F5344CB8AC3E}">
        <p14:creationId xmlns:p14="http://schemas.microsoft.com/office/powerpoint/2010/main" val="1481989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11</a:t>
            </a:fld>
            <a:endParaRPr lang="id-ID"/>
          </a:p>
        </p:txBody>
      </p:sp>
    </p:spTree>
    <p:extLst>
      <p:ext uri="{BB962C8B-B14F-4D97-AF65-F5344CB8AC3E}">
        <p14:creationId xmlns:p14="http://schemas.microsoft.com/office/powerpoint/2010/main" val="135912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12</a:t>
            </a:fld>
            <a:endParaRPr lang="id-ID"/>
          </a:p>
        </p:txBody>
      </p:sp>
    </p:spTree>
    <p:extLst>
      <p:ext uri="{BB962C8B-B14F-4D97-AF65-F5344CB8AC3E}">
        <p14:creationId xmlns:p14="http://schemas.microsoft.com/office/powerpoint/2010/main" val="1656864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13</a:t>
            </a:fld>
            <a:endParaRPr lang="id-ID"/>
          </a:p>
        </p:txBody>
      </p:sp>
    </p:spTree>
    <p:extLst>
      <p:ext uri="{BB962C8B-B14F-4D97-AF65-F5344CB8AC3E}">
        <p14:creationId xmlns:p14="http://schemas.microsoft.com/office/powerpoint/2010/main" val="2760964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3624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15</a:t>
            </a:fld>
            <a:endParaRPr lang="id-ID"/>
          </a:p>
        </p:txBody>
      </p:sp>
    </p:spTree>
    <p:extLst>
      <p:ext uri="{BB962C8B-B14F-4D97-AF65-F5344CB8AC3E}">
        <p14:creationId xmlns:p14="http://schemas.microsoft.com/office/powerpoint/2010/main" val="2800904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16</a:t>
            </a:fld>
            <a:endParaRPr lang="id-ID"/>
          </a:p>
        </p:txBody>
      </p:sp>
    </p:spTree>
    <p:extLst>
      <p:ext uri="{BB962C8B-B14F-4D97-AF65-F5344CB8AC3E}">
        <p14:creationId xmlns:p14="http://schemas.microsoft.com/office/powerpoint/2010/main" val="3227503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17</a:t>
            </a:fld>
            <a:endParaRPr lang="id-ID"/>
          </a:p>
        </p:txBody>
      </p:sp>
    </p:spTree>
    <p:extLst>
      <p:ext uri="{BB962C8B-B14F-4D97-AF65-F5344CB8AC3E}">
        <p14:creationId xmlns:p14="http://schemas.microsoft.com/office/powerpoint/2010/main" val="4100666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9057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19</a:t>
            </a:fld>
            <a:endParaRPr lang="id-ID"/>
          </a:p>
        </p:txBody>
      </p:sp>
    </p:spTree>
    <p:extLst>
      <p:ext uri="{BB962C8B-B14F-4D97-AF65-F5344CB8AC3E}">
        <p14:creationId xmlns:p14="http://schemas.microsoft.com/office/powerpoint/2010/main" val="993334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3461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21</a:t>
            </a:fld>
            <a:endParaRPr lang="id-ID"/>
          </a:p>
        </p:txBody>
      </p:sp>
    </p:spTree>
    <p:extLst>
      <p:ext uri="{BB962C8B-B14F-4D97-AF65-F5344CB8AC3E}">
        <p14:creationId xmlns:p14="http://schemas.microsoft.com/office/powerpoint/2010/main" val="4121206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p:cNvSpPr>
            <a:spLocks noGrp="1"/>
          </p:cNvSpPr>
          <p:nvPr>
            <p:ph type="sldNum" sz="quarter" idx="5"/>
          </p:nvPr>
        </p:nvSpPr>
        <p:spPr/>
        <p:txBody>
          <a:bodyPr/>
          <a:lstStyle/>
          <a:p>
            <a:fld id="{216F4E89-ECF2-4CB1-81A7-98EFC9247197}" type="slidenum">
              <a:rPr lang="id-ID" smtClean="0"/>
              <a:t>22</a:t>
            </a:fld>
            <a:endParaRPr lang="id-ID"/>
          </a:p>
        </p:txBody>
      </p:sp>
    </p:spTree>
    <p:extLst>
      <p:ext uri="{BB962C8B-B14F-4D97-AF65-F5344CB8AC3E}">
        <p14:creationId xmlns:p14="http://schemas.microsoft.com/office/powerpoint/2010/main" val="38157693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370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36650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551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37932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7865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2847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72661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51335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5681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7697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36121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17871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48799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08591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42397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83234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2180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9736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87659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03217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7435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9586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39473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4846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34680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07214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3729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764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2622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114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74016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0238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46315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54207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9301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63803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3037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9958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286251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4918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8272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3116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5478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77836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2564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40606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58651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885017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78001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02535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39970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55261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045944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03608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75379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3825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05233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49545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54063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fld id="{216F4E89-ECF2-4CB1-81A7-98EFC9247197}" type="slidenum">
              <a:rPr lang="id-ID" smtClean="0"/>
              <a:t>89</a:t>
            </a:fld>
            <a:endParaRPr lang="id-ID"/>
          </a:p>
        </p:txBody>
      </p:sp>
    </p:spTree>
    <p:extLst>
      <p:ext uri="{BB962C8B-B14F-4D97-AF65-F5344CB8AC3E}">
        <p14:creationId xmlns:p14="http://schemas.microsoft.com/office/powerpoint/2010/main" val="60274071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751723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619462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67543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33999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65301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388984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904045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92060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34900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128158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41171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922595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719475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662527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529632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211056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03691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26322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019642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073010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93339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56499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216F4E89-ECF2-4CB1-81A7-98EFC9247197}" type="slidenum">
              <a:rPr lang="id-ID" smtClean="0"/>
              <a:t>115</a:t>
            </a:fld>
            <a:endParaRPr lang="id-ID"/>
          </a:p>
        </p:txBody>
      </p:sp>
    </p:spTree>
    <p:extLst>
      <p:ext uri="{BB962C8B-B14F-4D97-AF65-F5344CB8AC3E}">
        <p14:creationId xmlns:p14="http://schemas.microsoft.com/office/powerpoint/2010/main" val="130064939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87367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10376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390957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81556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757021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29305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94943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28581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946534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565247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484968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43631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141706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057754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379404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404435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197280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832679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89795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305226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98008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741336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302082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316911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367111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403697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62599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89503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978657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926631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827444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3335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97523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326012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420517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675815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418008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444883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435868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1375887"/>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0369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444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3058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231338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7140"/>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8316356"/>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686616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666136"/>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676511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739657"/>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403066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87097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05948"/>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650203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993512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8960020"/>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662717"/>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1671927"/>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455848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146323"/>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1806767"/>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402407"/>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0699028"/>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218465"/>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445920"/>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8047185"/>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6512502"/>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434516"/>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3850462"/>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7304907"/>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4929002"/>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3065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E0F16-6F9F-4CC1-BB02-9E7BEB899B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44F326D7-68DD-4C34-9951-FD6729CFA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891D4912-A201-44AB-B256-A10462DFE7EF}"/>
              </a:ext>
            </a:extLst>
          </p:cNvPr>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a:extLst>
              <a:ext uri="{FF2B5EF4-FFF2-40B4-BE49-F238E27FC236}">
                <a16:creationId xmlns:a16="http://schemas.microsoft.com/office/drawing/2014/main" id="{337370DA-55BB-4AD9-8A01-64E9D93F12A4}"/>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128CD2D-838C-476A-A66F-D42B62B8413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42674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FF3D4-84E2-4DF1-A864-162321586848}"/>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62600CBB-FEF2-47C6-BAA6-221B668D25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982948F2-1B55-42FB-8AC5-95F86F5B4B2C}"/>
              </a:ext>
            </a:extLst>
          </p:cNvPr>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a:extLst>
              <a:ext uri="{FF2B5EF4-FFF2-40B4-BE49-F238E27FC236}">
                <a16:creationId xmlns:a16="http://schemas.microsoft.com/office/drawing/2014/main" id="{509E170C-7BED-4308-8982-B3EC05F91543}"/>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B9689FB4-F1A7-4483-A21A-2FB48A0B937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194863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84A2F-C847-4941-8C52-7095AD2E24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F4294D4B-50FE-4FAC-93ED-140BD3E48B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1A63E7-35FA-4EE9-8C01-D4C3227A2CA3}"/>
              </a:ext>
            </a:extLst>
          </p:cNvPr>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a:extLst>
              <a:ext uri="{FF2B5EF4-FFF2-40B4-BE49-F238E27FC236}">
                <a16:creationId xmlns:a16="http://schemas.microsoft.com/office/drawing/2014/main" id="{C23F896C-C140-4074-8D59-91B5C6BCC88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9C7464D9-4130-4DF5-A57F-CA2EB4A15B4F}"/>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29364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4BEC-A4FC-4B31-9DFB-4961CA5D6C0E}"/>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8058B460-E641-44C9-83E2-E911BBE6E4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42B6D1FE-7310-4619-8412-C32978FA49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EE21F46E-5436-44FB-AED0-D4F9A6753DE5}"/>
              </a:ext>
            </a:extLst>
          </p:cNvPr>
          <p:cNvSpPr>
            <a:spLocks noGrp="1"/>
          </p:cNvSpPr>
          <p:nvPr>
            <p:ph type="dt" sz="half" idx="10"/>
          </p:nvPr>
        </p:nvSpPr>
        <p:spPr/>
        <p:txBody>
          <a:bodyPr/>
          <a:lstStyle/>
          <a:p>
            <a:fld id="{A5B2494F-AED6-4AAA-A074-F1FBE823607F}" type="datetimeFigureOut">
              <a:rPr lang="id-ID" smtClean="0"/>
              <a:t>25/03/2024</a:t>
            </a:fld>
            <a:endParaRPr lang="id-ID"/>
          </a:p>
        </p:txBody>
      </p:sp>
      <p:sp>
        <p:nvSpPr>
          <p:cNvPr id="6" name="Footer Placeholder 5">
            <a:extLst>
              <a:ext uri="{FF2B5EF4-FFF2-40B4-BE49-F238E27FC236}">
                <a16:creationId xmlns:a16="http://schemas.microsoft.com/office/drawing/2014/main" id="{C9CFEAF4-E593-4F32-BD3F-0D0EA96E2DD9}"/>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AD30FD-0C6C-40B4-91A3-88B30D780BD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07931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16BE-4641-44A9-8E30-6D61032565FF}"/>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E26F799E-5F94-403A-AF41-21F2AE8D30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6358D4-385A-49FC-A8F4-901A71579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4DC31761-596F-4241-82C2-787F4BA684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9B01FA-0A34-4A8B-8D9A-90C3D7062D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814CB510-EC7E-48D1-BF30-710D84845780}"/>
              </a:ext>
            </a:extLst>
          </p:cNvPr>
          <p:cNvSpPr>
            <a:spLocks noGrp="1"/>
          </p:cNvSpPr>
          <p:nvPr>
            <p:ph type="dt" sz="half" idx="10"/>
          </p:nvPr>
        </p:nvSpPr>
        <p:spPr/>
        <p:txBody>
          <a:bodyPr/>
          <a:lstStyle/>
          <a:p>
            <a:fld id="{A5B2494F-AED6-4AAA-A074-F1FBE823607F}" type="datetimeFigureOut">
              <a:rPr lang="id-ID" smtClean="0"/>
              <a:t>25/03/2024</a:t>
            </a:fld>
            <a:endParaRPr lang="id-ID"/>
          </a:p>
        </p:txBody>
      </p:sp>
      <p:sp>
        <p:nvSpPr>
          <p:cNvPr id="8" name="Footer Placeholder 7">
            <a:extLst>
              <a:ext uri="{FF2B5EF4-FFF2-40B4-BE49-F238E27FC236}">
                <a16:creationId xmlns:a16="http://schemas.microsoft.com/office/drawing/2014/main" id="{45B02E8A-D7F3-43BD-9046-11C26176C58A}"/>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8CFE9123-A000-47D3-BB77-D8FC020A29AC}"/>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99564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82D0-DFB4-4FF1-935F-D26BB8A99A30}"/>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B86DA2D8-7D59-4A4A-AB3E-071105505CA8}"/>
              </a:ext>
            </a:extLst>
          </p:cNvPr>
          <p:cNvSpPr>
            <a:spLocks noGrp="1"/>
          </p:cNvSpPr>
          <p:nvPr>
            <p:ph type="dt" sz="half" idx="10"/>
          </p:nvPr>
        </p:nvSpPr>
        <p:spPr/>
        <p:txBody>
          <a:bodyPr/>
          <a:lstStyle/>
          <a:p>
            <a:fld id="{A5B2494F-AED6-4AAA-A074-F1FBE823607F}" type="datetimeFigureOut">
              <a:rPr lang="id-ID" smtClean="0"/>
              <a:t>25/03/2024</a:t>
            </a:fld>
            <a:endParaRPr lang="id-ID"/>
          </a:p>
        </p:txBody>
      </p:sp>
      <p:sp>
        <p:nvSpPr>
          <p:cNvPr id="4" name="Footer Placeholder 3">
            <a:extLst>
              <a:ext uri="{FF2B5EF4-FFF2-40B4-BE49-F238E27FC236}">
                <a16:creationId xmlns:a16="http://schemas.microsoft.com/office/drawing/2014/main" id="{304B968E-D0B9-4D0A-B5E4-32C4C8460EE2}"/>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72465E69-E164-4983-96DF-30D8053966F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41214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783085-B316-46A5-B1EB-3A2CFED34745}"/>
              </a:ext>
            </a:extLst>
          </p:cNvPr>
          <p:cNvSpPr>
            <a:spLocks noGrp="1"/>
          </p:cNvSpPr>
          <p:nvPr>
            <p:ph type="dt" sz="half" idx="10"/>
          </p:nvPr>
        </p:nvSpPr>
        <p:spPr/>
        <p:txBody>
          <a:bodyPr/>
          <a:lstStyle/>
          <a:p>
            <a:fld id="{A5B2494F-AED6-4AAA-A074-F1FBE823607F}" type="datetimeFigureOut">
              <a:rPr lang="id-ID" smtClean="0"/>
              <a:t>25/03/2024</a:t>
            </a:fld>
            <a:endParaRPr lang="id-ID"/>
          </a:p>
        </p:txBody>
      </p:sp>
      <p:sp>
        <p:nvSpPr>
          <p:cNvPr id="3" name="Footer Placeholder 2">
            <a:extLst>
              <a:ext uri="{FF2B5EF4-FFF2-40B4-BE49-F238E27FC236}">
                <a16:creationId xmlns:a16="http://schemas.microsoft.com/office/drawing/2014/main" id="{ECF289F7-1BAC-434D-9586-8F2BA3B81C77}"/>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11319E51-0BFC-46EA-AF81-CD9079638269}"/>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6436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EAB0-035F-472F-9B70-11FB6AF45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6657DF85-1390-4D40-A01F-B867C95580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21845E4B-A591-4586-89E2-5EACB9B14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37B7EE-3804-496C-828E-5EC9BF5A8285}"/>
              </a:ext>
            </a:extLst>
          </p:cNvPr>
          <p:cNvSpPr>
            <a:spLocks noGrp="1"/>
          </p:cNvSpPr>
          <p:nvPr>
            <p:ph type="dt" sz="half" idx="10"/>
          </p:nvPr>
        </p:nvSpPr>
        <p:spPr/>
        <p:txBody>
          <a:bodyPr/>
          <a:lstStyle/>
          <a:p>
            <a:fld id="{A5B2494F-AED6-4AAA-A074-F1FBE823607F}" type="datetimeFigureOut">
              <a:rPr lang="id-ID" smtClean="0"/>
              <a:t>25/03/2024</a:t>
            </a:fld>
            <a:endParaRPr lang="id-ID"/>
          </a:p>
        </p:txBody>
      </p:sp>
      <p:sp>
        <p:nvSpPr>
          <p:cNvPr id="6" name="Footer Placeholder 5">
            <a:extLst>
              <a:ext uri="{FF2B5EF4-FFF2-40B4-BE49-F238E27FC236}">
                <a16:creationId xmlns:a16="http://schemas.microsoft.com/office/drawing/2014/main" id="{F51AFC25-A1B1-4FD3-9C2B-37ABF194B172}"/>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E3989A4C-C955-40EA-8670-8C036235B802}"/>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91564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46E3-56A5-4043-B5F9-AA1A65A10F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358CC954-547E-4F35-AF26-84CCCAC604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D02E54D2-3021-44B3-A9EE-38BDFD3FD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5AD6A9-AD88-40BD-816A-6128F50C8199}"/>
              </a:ext>
            </a:extLst>
          </p:cNvPr>
          <p:cNvSpPr>
            <a:spLocks noGrp="1"/>
          </p:cNvSpPr>
          <p:nvPr>
            <p:ph type="dt" sz="half" idx="10"/>
          </p:nvPr>
        </p:nvSpPr>
        <p:spPr/>
        <p:txBody>
          <a:bodyPr/>
          <a:lstStyle/>
          <a:p>
            <a:fld id="{A5B2494F-AED6-4AAA-A074-F1FBE823607F}" type="datetimeFigureOut">
              <a:rPr lang="id-ID" smtClean="0"/>
              <a:t>25/03/2024</a:t>
            </a:fld>
            <a:endParaRPr lang="id-ID"/>
          </a:p>
        </p:txBody>
      </p:sp>
      <p:sp>
        <p:nvSpPr>
          <p:cNvPr id="6" name="Footer Placeholder 5">
            <a:extLst>
              <a:ext uri="{FF2B5EF4-FFF2-40B4-BE49-F238E27FC236}">
                <a16:creationId xmlns:a16="http://schemas.microsoft.com/office/drawing/2014/main" id="{E66B1EC4-FC15-4789-A556-8492FE6DA920}"/>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557A9A71-56FF-45AE-A840-52D173A4BB85}"/>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02717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CF62D-5C93-467A-B298-467C68305F96}"/>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34AF17F8-1791-4C52-A843-8F254E20E1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0EB201CE-D015-4275-B9EA-80E969933D7E}"/>
              </a:ext>
            </a:extLst>
          </p:cNvPr>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a:extLst>
              <a:ext uri="{FF2B5EF4-FFF2-40B4-BE49-F238E27FC236}">
                <a16:creationId xmlns:a16="http://schemas.microsoft.com/office/drawing/2014/main" id="{ED563524-AF84-4B10-BF41-2429745AC3A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F256EA96-63C7-422A-8343-3C1DDC574E68}"/>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7526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3ABFD7-3E2D-4981-A3D1-CB1BA6B18C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A6605D12-FE1E-4DC5-B94F-36116DA0D9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C4D2F48E-5A74-4F4C-8655-C495B76254DA}"/>
              </a:ext>
            </a:extLst>
          </p:cNvPr>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a:extLst>
              <a:ext uri="{FF2B5EF4-FFF2-40B4-BE49-F238E27FC236}">
                <a16:creationId xmlns:a16="http://schemas.microsoft.com/office/drawing/2014/main" id="{6B6CBB90-6024-4F77-8586-D756054B52C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58AA5381-D295-4328-BDBF-37BF5224A66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27893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89843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2970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305426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25/03/2024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76370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25/03/2024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94398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25/03/2024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031148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25/03/2024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80475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25/03/2024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8302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25/03/2024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272028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13945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43511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67785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783023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941362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25/03/2024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447978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25/03/2024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38908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25/03/2024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873924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25/03/2024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7227326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25/03/2024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099217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25/03/2024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3487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531662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728986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47145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269132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9269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25/03/2024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9875144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25/03/2024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8874409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25/03/2024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522830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25/03/2024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99332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25/03/2024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08175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25/03/2024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518821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640011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25/03/2024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087496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0E62A1-1E86-40B3-B14B-70E2AE46F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688C0E1-F356-4886-BEC5-FCE25F48B3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4CCFDD37-CA15-4269-B3F9-463CB43151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25/03/2024</a:t>
            </a:fld>
            <a:endParaRPr lang="id-ID"/>
          </a:p>
        </p:txBody>
      </p:sp>
      <p:sp>
        <p:nvSpPr>
          <p:cNvPr id="5" name="Footer Placeholder 4">
            <a:extLst>
              <a:ext uri="{FF2B5EF4-FFF2-40B4-BE49-F238E27FC236}">
                <a16:creationId xmlns:a16="http://schemas.microsoft.com/office/drawing/2014/main" id="{203E02A2-36BD-47F2-B0C4-9EC81561D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E244C409-EB68-4644-A802-3BF07B1D0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963014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25/03/2024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97736617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25/03/2024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894025082"/>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25/03/2024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62181258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9.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5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52.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57.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69.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71.xml"/></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76.xml"/></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4.xml"/></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3.xm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4.xml"/></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7.xml"/></Relationships>
</file>

<file path=ppt/slides/_rels/slide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2.xml"/></Relationships>
</file>

<file path=ppt/slides/_rels/slide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8.xml"/></Relationships>
</file>

<file path=ppt/slides/_rels/slide10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1.xml"/></Relationships>
</file>

<file path=ppt/slides/_rels/slide1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3.xml"/></Relationships>
</file>

<file path=ppt/slides/_rels/slide1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4.xml"/></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7.xml"/></Relationships>
</file>

<file path=ppt/slides/_rels/slide1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10.xml"/></Relationships>
</file>

<file path=ppt/slides/_rels/slide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15.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17.xml"/></Relationships>
</file>

<file path=ppt/slides/_rels/slide1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20.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22.xml"/></Relationships>
</file>

<file path=ppt/slides/_rels/slide1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27.xml"/></Relationships>
</file>

<file path=ppt/slides/_rels/slide1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3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2.xml"/></Relationships>
</file>

<file path=ppt/slides/_rels/slide14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34.xml"/></Relationships>
</file>

<file path=ppt/slides/_rels/slide1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39.xml"/></Relationships>
</file>

<file path=ppt/slides/_rels/slide1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44.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2.xml"/></Relationships>
</file>

<file path=ppt/slides/_rels/slide15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46.xml"/></Relationships>
</file>

<file path=ppt/slides/_rels/slide1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51.xml"/></Relationships>
</file>

<file path=ppt/slides/_rels/slide1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56.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58.xml"/></Relationships>
</file>

<file path=ppt/slides/_rels/slide1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63.xml"/></Relationships>
</file>

<file path=ppt/slides/_rels/slide1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8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68.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70.xml"/></Relationships>
</file>

<file path=ppt/slides/_rels/slide1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2.xml"/></Relationships>
</file>

<file path=ppt/slides/_rels/slide18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74.xml"/></Relationships>
</file>

<file path=ppt/slides/_rels/slide18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75.xml"/></Relationships>
</file>

<file path=ppt/slides/_rels/slide1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7604492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3196714" cy="564634"/>
            <a:chOff x="3547769" y="5594910"/>
            <a:chExt cx="1968245"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968242" cy="400110"/>
            </a:xfrm>
            <a:prstGeom prst="rect">
              <a:avLst/>
            </a:prstGeom>
            <a:noFill/>
          </p:spPr>
          <p:txBody>
            <a:bodyPr wrap="none" lIns="91440" tIns="45720" rIns="91440" bIns="45720">
              <a:spAutoFit/>
            </a:bodyPr>
            <a:lstStyle/>
            <a:p>
              <a:r>
                <a:rPr lang="en-US" sz="2000" cap="none" spc="0" dirty="0">
                  <a:ln w="0"/>
                  <a:solidFill>
                    <a:schemeClr val="bg1"/>
                  </a:solidFill>
                  <a:latin typeface="Montserrat SemiBold" panose="00000700000000000000" pitchFamily="2" charset="0"/>
                </a:rPr>
                <a:t>St. NAMA DAN MARGA</a:t>
              </a:r>
              <a:endParaRPr lang="id-ID" sz="2000" cap="none" spc="0" dirty="0">
                <a:ln w="0"/>
                <a:solidFill>
                  <a:schemeClr val="bg1"/>
                </a:solidFill>
                <a:latin typeface="Montserrat SemiBold" panose="00000700000000000000" pitchFamily="2" charset="0"/>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771833" cy="276999"/>
            </a:xfrm>
            <a:prstGeom prst="rect">
              <a:avLst/>
            </a:prstGeom>
            <a:noFill/>
          </p:spPr>
          <p:txBody>
            <a:bodyPr wrap="none" lIns="91440" tIns="45720" rIns="91440" bIns="45720">
              <a:spAutoFit/>
            </a:bodyPr>
            <a:lstStyle/>
            <a:p>
              <a:r>
                <a:rPr lang="en-ID" sz="1200" i="1" cap="none" noProof="1">
                  <a:ln w="0"/>
                  <a:solidFill>
                    <a:schemeClr val="bg1"/>
                  </a:solidFill>
                  <a:latin typeface="Montserrat" panose="00000500000000000000" pitchFamily="2" charset="0"/>
                </a:rPr>
                <a:t>Sintua di HKBP Ressort Jatinegara</a:t>
              </a:r>
              <a:endParaRPr lang="id-ID" sz="1200" i="1" cap="none" noProof="1">
                <a:ln w="0"/>
                <a:solidFill>
                  <a:schemeClr val="bg1"/>
                </a:solidFill>
                <a:latin typeface="Montserrat" panose="00000500000000000000" pitchFamily="2" charset="0"/>
              </a:endParaRPr>
            </a:p>
          </p:txBody>
        </p:sp>
      </p:grpSp>
    </p:spTree>
    <p:extLst>
      <p:ext uri="{BB962C8B-B14F-4D97-AF65-F5344CB8AC3E}">
        <p14:creationId xmlns:p14="http://schemas.microsoft.com/office/powerpoint/2010/main" val="9861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64455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512505" cy="564634"/>
            <a:chOff x="3547769" y="5594910"/>
            <a:chExt cx="216268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6267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PANGGILAN BERIBADAH</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05330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secara Responsoria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48559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033003"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liturgis</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15" name="Picture 14" descr="A crown of thorns on a black background&#10;&#10;Description automatically generated">
            <a:extLst>
              <a:ext uri="{FF2B5EF4-FFF2-40B4-BE49-F238E27FC236}">
                <a16:creationId xmlns:a16="http://schemas.microsoft.com/office/drawing/2014/main" id="{30D254B3-2C2A-660A-DD7F-788990D26C90}"/>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026" name="Picture 2" descr="Golgotha PNG Transparent Images Free Download | Vector Files | Pngtree">
            <a:extLst>
              <a:ext uri="{FF2B5EF4-FFF2-40B4-BE49-F238E27FC236}">
                <a16:creationId xmlns:a16="http://schemas.microsoft.com/office/drawing/2014/main" id="{3C09C9ED-ACDD-83EE-35E6-AAF5DA9290D6}"/>
              </a:ext>
            </a:extLst>
          </p:cNvPr>
          <p:cNvPicPr>
            <a:picLocks noGrp="1" noRot="1" noChangeAspec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440892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97737"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jemaat</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11" name="Picture 10" descr="A crown of thorns on a black background&#10;&#10;Description automatically generated">
            <a:extLst>
              <a:ext uri="{FF2B5EF4-FFF2-40B4-BE49-F238E27FC236}">
                <a16:creationId xmlns:a16="http://schemas.microsoft.com/office/drawing/2014/main" id="{129BAAA9-E303-798D-DCE6-AD1B19025555}"/>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3441BF1A-CE42-38DA-BCD1-53B424F10C3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129276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483745" y="5362032"/>
            <a:ext cx="522450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64037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285521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3786613" cy="564634"/>
            <a:chOff x="3547769" y="5594910"/>
            <a:chExt cx="233145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3145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r>
                <a:rPr kumimoji="0" lang="de-DE" sz="1200" b="0" i="0" u="none" strike="noStrike" kern="1200" cap="none" spc="0" normalizeH="0" baseline="0" noProof="1">
                  <a:ln w="0"/>
                  <a:solidFill>
                    <a:prstClr val="white"/>
                  </a:solidFill>
                  <a:effectLst/>
                  <a:uLnTx/>
                  <a:uFillTx/>
                  <a:latin typeface="Montserrat" panose="00000500000000000000" pitchFamily="2" charset="0"/>
                </a:rPr>
                <a:t>   </a:t>
              </a:r>
              <a:r>
                <a:rPr kumimoji="0" lang="de-DE" sz="1200" b="1" i="1" u="none" strike="noStrike" kern="1200" cap="none" spc="0" normalizeH="0" baseline="0" noProof="1">
                  <a:ln w="0"/>
                  <a:solidFill>
                    <a:prstClr val="white"/>
                  </a:solidFill>
                  <a:effectLst/>
                  <a:uLnTx/>
                  <a:uFillTx/>
                  <a:latin typeface="Montserrat" panose="00000500000000000000" pitchFamily="2" charset="0"/>
                </a:rPr>
                <a:t>(ayat ? berdiri)</a:t>
              </a:r>
              <a:endParaRPr kumimoji="0" lang="id-ID" sz="1200" b="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597191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1</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3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50221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2</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445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37706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81552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3</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7" y="5007634"/>
            <a:ext cx="1746340"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algn="r"/>
            <a:r>
              <a:rPr lang="en-US" sz="1600" b="1" i="1" noProof="1">
                <a:latin typeface="Daytona" panose="020B0604030500040204" pitchFamily="34" charset="0"/>
              </a:rPr>
              <a:t>jemaat berdiri</a:t>
            </a:r>
            <a:endParaRPr lang="id-ID" sz="1600" b="1" i="1" noProof="1">
              <a:latin typeface="Daytona" panose="020B0604030500040204" pitchFamily="34" charset="0"/>
            </a:endParaRPr>
          </a:p>
        </p:txBody>
      </p:sp>
      <p:pic>
        <p:nvPicPr>
          <p:cNvPr id="7" name="Picture 6" descr="A crown of thorns on a black background&#10;&#10;Description automatically generated">
            <a:extLst>
              <a:ext uri="{FF2B5EF4-FFF2-40B4-BE49-F238E27FC236}">
                <a16:creationId xmlns:a16="http://schemas.microsoft.com/office/drawing/2014/main" id="{332C971C-2DD4-1E88-D829-C21755C4DA2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977B5734-7A77-9F06-A192-9E483A72C70C}"/>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077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5" name="Picture 14" descr="A crown of thorns on a black background&#10;&#10;Description automatically generated">
            <a:extLst>
              <a:ext uri="{FF2B5EF4-FFF2-40B4-BE49-F238E27FC236}">
                <a16:creationId xmlns:a16="http://schemas.microsoft.com/office/drawing/2014/main" id="{DFACAD96-F3A9-AB46-ACAD-7AD8060B850A}"/>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6" name="Picture 2" descr="Golgotha PNG Transparent Images Free Download | Vector Files | Pngtree">
            <a:extLst>
              <a:ext uri="{FF2B5EF4-FFF2-40B4-BE49-F238E27FC236}">
                <a16:creationId xmlns:a16="http://schemas.microsoft.com/office/drawing/2014/main" id="{2D2476CD-040B-2D38-3E15-2391D357C0A6}"/>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64215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56031346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3796237" cy="564634"/>
            <a:chOff x="3547769" y="5594910"/>
            <a:chExt cx="233737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33737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VOTUM – INTROITUS – DOA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80"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93180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algn="ctr"/>
            <a:r>
              <a:rPr lang="pt-BR" sz="2800" cap="none" spc="0" dirty="0">
                <a:ln w="0"/>
                <a:latin typeface="Daytona" panose="020B0604030500040204" pitchFamily="34" charset="0"/>
                <a:cs typeface="Arial" panose="020B0604020202020204" pitchFamily="34" charset="0"/>
              </a:rPr>
              <a:t>Lorem ipsum dolor sit amet,</a:t>
            </a:r>
          </a:p>
          <a:p>
            <a:pPr algn="ctr"/>
            <a:r>
              <a:rPr lang="pt-BR" sz="2800" cap="none" spc="0" dirty="0">
                <a:ln w="0"/>
                <a:latin typeface="Daytona" panose="020B0604030500040204" pitchFamily="34" charset="0"/>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033003"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liturgis</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crown of thorns on a black background&#10;&#10;Description automatically generated">
            <a:extLst>
              <a:ext uri="{FF2B5EF4-FFF2-40B4-BE49-F238E27FC236}">
                <a16:creationId xmlns:a16="http://schemas.microsoft.com/office/drawing/2014/main" id="{5FB0ED89-9643-1BC5-06FB-83B0280ECDD3}"/>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B9577030-6AA9-CD62-2FCC-6ADA9CDC9B5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754918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82762" y="5527053"/>
            <a:ext cx="5426487"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Haleluya. Haleluya. </a:t>
            </a:r>
            <a:r>
              <a:rPr lang="pt-BR" sz="2800" b="1" i="1" dirty="0">
                <a:ln w="0"/>
                <a:solidFill>
                  <a:prstClr val="black"/>
                </a:solidFill>
                <a:latin typeface="Daytona" panose="020B0604030500040204" pitchFamily="34" charset="0"/>
                <a:cs typeface="Arial" panose="020B0604020202020204" pitchFamily="34" charset="0"/>
              </a:rPr>
              <a:t>Haleluya.</a:t>
            </a:r>
            <a:endPar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40998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jemaat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A5547DBC-E771-6C03-0603-DBA2400CDBC8}"/>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2D46F87F-BD09-6861-451F-812DCF281CEF}"/>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00769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algn="ctr"/>
            <a:r>
              <a:rPr lang="pt-BR" sz="2800" cap="none" spc="0" dirty="0">
                <a:ln w="0"/>
                <a:latin typeface="Daytona" panose="020B0604030500040204" pitchFamily="34" charset="0"/>
                <a:cs typeface="Arial" panose="020B0604020202020204" pitchFamily="34" charset="0"/>
              </a:rPr>
              <a:t>Lorem ipsum dolor sit amet,</a:t>
            </a:r>
          </a:p>
          <a:p>
            <a:pPr algn="ctr"/>
            <a:r>
              <a:rPr lang="pt-BR" sz="2800" cap="none" spc="0" dirty="0">
                <a:ln w="0"/>
                <a:latin typeface="Daytona" panose="020B0604030500040204" pitchFamily="34" charset="0"/>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033003"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liturgis</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crown of thorns on a black background&#10;&#10;Description automatically generated">
            <a:extLst>
              <a:ext uri="{FF2B5EF4-FFF2-40B4-BE49-F238E27FC236}">
                <a16:creationId xmlns:a16="http://schemas.microsoft.com/office/drawing/2014/main" id="{7CEE3E08-8294-9C3A-7470-67F62662469D}"/>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1990B15C-6453-C8B6-F4F6-DC5033E1A34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369748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noProof="0" dirty="0">
                <a:ln w="0"/>
                <a:solidFill>
                  <a:prstClr val="white"/>
                </a:solidFill>
                <a:effectLst/>
                <a:uLnTx/>
                <a:uFillTx/>
                <a:latin typeface="Montserrat" panose="00000500000000000000" pitchFamily="2" charset="0"/>
              </a:rPr>
              <a:t>JEMAAT DUDU</a:t>
            </a:r>
            <a:r>
              <a:rPr kumimoji="0" lang="en-US" sz="2400" b="1" i="0" u="none" strike="noStrike" kern="1200" cap="none" normalizeH="0" noProof="0" dirty="0">
                <a:ln w="0"/>
                <a:solidFill>
                  <a:prstClr val="white"/>
                </a:solidFill>
                <a:effectLst/>
                <a:uLnTx/>
                <a:uFillTx/>
                <a:latin typeface="Montserrat" panose="00000500000000000000" pitchFamily="2" charset="0"/>
              </a:rPr>
              <a:t>K</a:t>
            </a:r>
          </a:p>
        </p:txBody>
      </p:sp>
    </p:spTree>
    <p:extLst>
      <p:ext uri="{BB962C8B-B14F-4D97-AF65-F5344CB8AC3E}">
        <p14:creationId xmlns:p14="http://schemas.microsoft.com/office/powerpoint/2010/main" val="307345298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44156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408309" cy="564634"/>
            <a:chOff x="3547769" y="5594910"/>
            <a:chExt cx="209852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54976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94175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6937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19437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250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39498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1114996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3389069" cy="564634"/>
            <a:chOff x="3547769" y="5594910"/>
            <a:chExt cx="208668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466855"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HUKUM TAURAT</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80"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30922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033003"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liturgis</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5FB0ED89-9643-1BC5-06FB-83B0280ECDD3}"/>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B9577030-6AA9-CD62-2FCC-6ADA9CDC9B5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72587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062683" y="5362032"/>
            <a:ext cx="8066631"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Ya Tuhan Allah, kuatkanlah kami melakukan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yang sesuai dengan hukum-Mu, Amin.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675467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148873"/>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3786613" cy="564634"/>
            <a:chOff x="3547769" y="5594910"/>
            <a:chExt cx="233145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3145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berdiri)</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203864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973A948E-E03B-7A71-7255-42F7B023FBC8}"/>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C5A5EAF-FE6D-781C-073F-D0C18AA68620}"/>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74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A22697C2-A53F-B56D-4CF6-6392730CFF44}"/>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2CF2CC0-3EA9-BB8D-DDDF-80E66C8EFEA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3858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7" y="5007634"/>
            <a:ext cx="1746340"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berdiri</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7" name="Picture 6" descr="A crown of thorns on a black background&#10;&#10;Description automatically generated">
            <a:extLst>
              <a:ext uri="{FF2B5EF4-FFF2-40B4-BE49-F238E27FC236}">
                <a16:creationId xmlns:a16="http://schemas.microsoft.com/office/drawing/2014/main" id="{332C971C-2DD4-1E88-D829-C21755C4DA2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977B5734-7A77-9F06-A192-9E483A72C70C}"/>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92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A22697C2-A53F-B56D-4CF6-6392730CFF44}"/>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2CF2CC0-3EA9-BB8D-DDDF-80E66C8EFEA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820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187017"/>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2784742" cy="564634"/>
            <a:chOff x="3547769" y="5594910"/>
            <a:chExt cx="171459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71458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PENGAKUAN DOSA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05330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secara Responsoria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517384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033003"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liturgis</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15" name="Picture 14" descr="A crown of thorns on a black background&#10;&#10;Description automatically generated">
            <a:extLst>
              <a:ext uri="{FF2B5EF4-FFF2-40B4-BE49-F238E27FC236}">
                <a16:creationId xmlns:a16="http://schemas.microsoft.com/office/drawing/2014/main" id="{30D254B3-2C2A-660A-DD7F-788990D26C90}"/>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026" name="Picture 2" descr="Golgotha PNG Transparent Images Free Download | Vector Files | Pngtree">
            <a:extLst>
              <a:ext uri="{FF2B5EF4-FFF2-40B4-BE49-F238E27FC236}">
                <a16:creationId xmlns:a16="http://schemas.microsoft.com/office/drawing/2014/main" id="{3C09C9ED-ACDD-83EE-35E6-AAF5DA9290D6}"/>
              </a:ext>
            </a:extLst>
          </p:cNvPr>
          <p:cNvPicPr>
            <a:picLocks noGrp="1" noRot="1" noChangeAspec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165198"/>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97737"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jemaat</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11" name="Picture 10" descr="A crown of thorns on a black background&#10;&#10;Description automatically generated">
            <a:extLst>
              <a:ext uri="{FF2B5EF4-FFF2-40B4-BE49-F238E27FC236}">
                <a16:creationId xmlns:a16="http://schemas.microsoft.com/office/drawing/2014/main" id="{129BAAA9-E303-798D-DCE6-AD1B19025555}"/>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3441BF1A-CE42-38DA-BCD1-53B424F10C3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7233"/>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483745" y="5362032"/>
            <a:ext cx="522450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799071"/>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JEMAAT DUDU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K</a:t>
            </a:r>
          </a:p>
        </p:txBody>
      </p:sp>
    </p:spTree>
    <p:extLst>
      <p:ext uri="{BB962C8B-B14F-4D97-AF65-F5344CB8AC3E}">
        <p14:creationId xmlns:p14="http://schemas.microsoft.com/office/powerpoint/2010/main" val="1912161486"/>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2514806"/>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408309" cy="564634"/>
            <a:chOff x="3547769" y="5594910"/>
            <a:chExt cx="209852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54976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19127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69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339907"/>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056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31958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555985"/>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4706743" cy="564634"/>
            <a:chOff x="3547769" y="5594910"/>
            <a:chExt cx="2897983"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89798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80"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46974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955985" cy="461665"/>
          </a:xfrm>
          <a:prstGeom prst="rect">
            <a:avLst/>
          </a:prstGeom>
          <a:noFill/>
        </p:spPr>
        <p:txBody>
          <a:bodyPr wrap="none" lIns="91440" tIns="45720" rIns="91440" bIns="45720">
            <a:spAutoFit/>
          </a:bodyPr>
          <a:lstStyle/>
          <a:p>
            <a:r>
              <a:rPr lang="en-US" sz="2400" b="0" cap="none" spc="300" dirty="0">
                <a:ln w="0"/>
                <a:solidFill>
                  <a:schemeClr val="tx1"/>
                </a:solidFill>
                <a:latin typeface="Montserrat SemiBold" panose="00000700000000000000" pitchFamily="2" charset="0"/>
              </a:rPr>
              <a:t>LITURGIS</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r>
              <a:rPr lang="en-US" sz="1600" b="0" cap="none" spc="100" dirty="0">
                <a:ln w="0"/>
                <a:solidFill>
                  <a:schemeClr val="tx1"/>
                </a:solidFill>
                <a:latin typeface="Montserrat SemiBold" panose="00000700000000000000" pitchFamily="2" charset="0"/>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u="none" strike="noStrike" kern="1200" cap="none" spc="0" normalizeH="0" baseline="0" noProof="0" dirty="0">
                <a:ln>
                  <a:noFill/>
                </a:ln>
                <a:solidFill>
                  <a:prstClr val="black"/>
                </a:solidFill>
                <a:effectLst/>
                <a:uLnTx/>
                <a:uFillTx/>
                <a:latin typeface="Montserrat Medium" panose="00000600000000000000" pitchFamily="2" charset="0"/>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468526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725152" cy="461665"/>
          </a:xfrm>
          <a:prstGeom prst="rect">
            <a:avLst/>
          </a:prstGeom>
          <a:noFill/>
        </p:spPr>
        <p:txBody>
          <a:bodyPr wrap="none" lIns="91440" tIns="45720" rIns="91440" bIns="45720">
            <a:spAutoFit/>
          </a:bodyPr>
          <a:lstStyle/>
          <a:p>
            <a:r>
              <a:rPr lang="en-US" sz="2400" b="0" cap="none" spc="300" dirty="0">
                <a:ln w="0"/>
                <a:solidFill>
                  <a:schemeClr val="tx1"/>
                </a:solidFill>
                <a:latin typeface="Montserrat SemiBold" panose="00000700000000000000" pitchFamily="2" charset="0"/>
              </a:rPr>
              <a:t>JEMAAT</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r>
              <a:rPr lang="en-US" sz="1600" b="0" cap="none" spc="100" dirty="0">
                <a:ln w="0"/>
                <a:solidFill>
                  <a:schemeClr val="tx1"/>
                </a:solidFill>
                <a:latin typeface="Montserrat SemiBold" panose="00000700000000000000" pitchFamily="2" charset="0"/>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1" u="none" strike="noStrike" kern="1200" cap="none" spc="0" normalizeH="0" baseline="0" noProof="0" dirty="0">
                <a:ln>
                  <a:noFill/>
                </a:ln>
                <a:solidFill>
                  <a:prstClr val="black"/>
                </a:solidFill>
                <a:effectLst/>
                <a:uLnTx/>
                <a:uFillTx/>
                <a:latin typeface="Montserrat Medium" panose="00000600000000000000" pitchFamily="2" charset="0"/>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939116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544012" cy="461665"/>
          </a:xfrm>
          <a:prstGeom prst="rect">
            <a:avLst/>
          </a:prstGeom>
          <a:noFill/>
        </p:spPr>
        <p:txBody>
          <a:bodyPr wrap="none" lIns="91440" tIns="45720" rIns="91440" bIns="45720">
            <a:spAutoFit/>
          </a:bodyPr>
          <a:lstStyle/>
          <a:p>
            <a:r>
              <a:rPr lang="en-US" sz="2400" b="0" cap="none" spc="300" dirty="0">
                <a:ln w="0"/>
                <a:solidFill>
                  <a:schemeClr val="tx1"/>
                </a:solidFill>
                <a:latin typeface="Montserrat SemiBold" panose="00000700000000000000" pitchFamily="2" charset="0"/>
              </a:rPr>
              <a:t>SEMUA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r>
              <a:rPr lang="en-US" sz="1600" b="0" cap="none" spc="100" dirty="0">
                <a:ln w="0"/>
                <a:solidFill>
                  <a:schemeClr val="tx1"/>
                </a:solidFill>
                <a:latin typeface="Montserrat SemiBold" panose="00000700000000000000" pitchFamily="2" charset="0"/>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1" i="1" u="none" strike="noStrike" kern="1200" cap="none" spc="0" normalizeH="0" baseline="0" noProof="0" dirty="0">
                <a:ln>
                  <a:noFill/>
                </a:ln>
                <a:solidFill>
                  <a:prstClr val="black"/>
                </a:solidFill>
                <a:effectLst/>
                <a:uLnTx/>
                <a:uFillTx/>
                <a:latin typeface="Montserrat" panose="00000500000000000000" pitchFamily="2" charset="0"/>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003066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4706743" cy="564634"/>
            <a:chOff x="3547769" y="5594910"/>
            <a:chExt cx="2897983"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89798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80"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2495946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4743321"/>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3786613" cy="564634"/>
            <a:chOff x="3547769" y="5594910"/>
            <a:chExt cx="233145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3145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berdiri)</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97817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973A948E-E03B-7A71-7255-42F7B023FBC8}"/>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C5A5EAF-FE6D-781C-073F-D0C18AA68620}"/>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034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A22697C2-A53F-B56D-4CF6-6392730CFF44}"/>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2CF2CC0-3EA9-BB8D-DDDF-80E66C8EFEA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885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7" y="5007634"/>
            <a:ext cx="1746340"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berdiri</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7" name="Picture 6" descr="A crown of thorns on a black background&#10;&#10;Description automatically generated">
            <a:extLst>
              <a:ext uri="{FF2B5EF4-FFF2-40B4-BE49-F238E27FC236}">
                <a16:creationId xmlns:a16="http://schemas.microsoft.com/office/drawing/2014/main" id="{332C971C-2DD4-1E88-D829-C21755C4DA2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977B5734-7A77-9F06-A192-9E483A72C70C}"/>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152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A22697C2-A53F-B56D-4CF6-6392730CFF44}"/>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2CF2CC0-3EA9-BB8D-DDDF-80E66C8EFEA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56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361956"/>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4" y="5288568"/>
            <a:ext cx="3780207" cy="564634"/>
            <a:chOff x="3547769" y="5594910"/>
            <a:chExt cx="232750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32750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PENGAKUAN IMAN RASULI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80"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74267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516059" y="5362032"/>
            <a:ext cx="9159880"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Aku percaya kepada Allah Bapa yang Maha Kuasa,</a:t>
            </a:r>
          </a:p>
          <a:p>
            <a:pPr lvl="0" algn="ctr"/>
            <a:r>
              <a:rPr lang="sv-SE" sz="2800" b="1" i="1" dirty="0">
                <a:latin typeface="Daytona" panose="020B0604030500040204" pitchFamily="34" charset="0"/>
                <a:cs typeface="Segoe UI" panose="020B0502040204020203" pitchFamily="34" charset="0"/>
              </a:rPr>
              <a:t>Khalik langit dan bumi.</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774429"/>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986540" y="5362032"/>
            <a:ext cx="8218917"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Aku percaya kepada Yesus Kristus, Anak-Nya</a:t>
            </a:r>
          </a:p>
          <a:p>
            <a:pPr lvl="0" algn="ctr"/>
            <a:r>
              <a:rPr lang="sv-SE" sz="2800" b="1" i="1" dirty="0">
                <a:latin typeface="Daytona" panose="020B0604030500040204" pitchFamily="34" charset="0"/>
                <a:cs typeface="Segoe UI" panose="020B0502040204020203" pitchFamily="34" charset="0"/>
              </a:rPr>
              <a:t>yang tunggal, Tuhan kita,</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178087"/>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796584" y="5362032"/>
            <a:ext cx="8598829"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yang dikandung daripada Roh Kudus, lahir dari</a:t>
            </a:r>
          </a:p>
          <a:p>
            <a:pPr lvl="0" algn="ctr"/>
            <a:r>
              <a:rPr lang="sv-SE" sz="2800" b="1" i="1" dirty="0">
                <a:latin typeface="Daytona" panose="020B0604030500040204" pitchFamily="34" charset="0"/>
                <a:cs typeface="Segoe UI" panose="020B0502040204020203" pitchFamily="34" charset="0"/>
              </a:rPr>
              <a:t>anak dara Maria, yang menderita sengsara</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365475"/>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429771" y="5362032"/>
            <a:ext cx="7332455"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di bawah pemerintahan Pontius Pilatus,</a:t>
            </a:r>
          </a:p>
          <a:p>
            <a:pPr lvl="0" algn="ctr"/>
            <a:r>
              <a:rPr lang="sv-SE" sz="2800" b="1" i="1" dirty="0">
                <a:latin typeface="Daytona" panose="020B0604030500040204" pitchFamily="34" charset="0"/>
                <a:cs typeface="Segoe UI" panose="020B0502040204020203" pitchFamily="34" charset="0"/>
              </a:rPr>
              <a:t>disalibkan, mati dan dikuburkan,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939528"/>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653116" y="5362032"/>
            <a:ext cx="8885766"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yang turun ke dalam kerajaan maut, pada hari</a:t>
            </a:r>
          </a:p>
          <a:p>
            <a:pPr lvl="0" algn="ctr"/>
            <a:r>
              <a:rPr lang="sv-SE" sz="2800" b="1" i="1" dirty="0">
                <a:latin typeface="Daytona" panose="020B0604030500040204" pitchFamily="34" charset="0"/>
                <a:cs typeface="Segoe UI" panose="020B0502040204020203" pitchFamily="34" charset="0"/>
              </a:rPr>
              <a:t>yang ketiga bangkit pula dari antara orang mati,</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357834"/>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528883" y="5362032"/>
            <a:ext cx="9134232"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naik ke sorga, duduk di sebelah kanan Allah, Bapa</a:t>
            </a:r>
          </a:p>
          <a:p>
            <a:pPr lvl="0" algn="ctr"/>
            <a:r>
              <a:rPr lang="sv-SE" sz="2800" b="1" i="1" dirty="0">
                <a:latin typeface="Daytona" panose="020B0604030500040204" pitchFamily="34" charset="0"/>
                <a:cs typeface="Segoe UI" panose="020B0502040204020203" pitchFamily="34" charset="0"/>
              </a:rPr>
              <a:t>yang Maha Kuasa, dari sana akan datang kelak,</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037461"/>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096346" y="5362032"/>
            <a:ext cx="7999305"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untuk menghakimi orang yang hidup dan</a:t>
            </a:r>
          </a:p>
          <a:p>
            <a:pPr lvl="0" algn="ctr"/>
            <a:r>
              <a:rPr lang="sv-SE" sz="2800" b="1" i="1" dirty="0">
                <a:latin typeface="Daytona" panose="020B0604030500040204" pitchFamily="34" charset="0"/>
                <a:cs typeface="Segoe UI" panose="020B0502040204020203" pitchFamily="34" charset="0"/>
              </a:rPr>
              <a:t>yang mati. Aku percaya kepada Roh Kudus, </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0957272"/>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798187" y="5362032"/>
            <a:ext cx="8595623"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dan adanya satu Gereja yang Kudus;</a:t>
            </a:r>
          </a:p>
          <a:p>
            <a:pPr lvl="0" algn="ctr"/>
            <a:r>
              <a:rPr lang="sv-SE" sz="2800" b="1" i="1" dirty="0">
                <a:latin typeface="Daytona" panose="020B0604030500040204" pitchFamily="34" charset="0"/>
                <a:cs typeface="Segoe UI" panose="020B0502040204020203" pitchFamily="34" charset="0"/>
              </a:rPr>
              <a:t>persekutuan orang kudus, pengampunan dosa,</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632045"/>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795528" y="5362032"/>
            <a:ext cx="4600940"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kebangkitan daging, dan</a:t>
            </a:r>
          </a:p>
          <a:p>
            <a:pPr lvl="0" algn="ctr"/>
            <a:r>
              <a:rPr lang="sv-SE" sz="2800" b="1" i="1" dirty="0">
                <a:latin typeface="Daytona" panose="020B0604030500040204" pitchFamily="34" charset="0"/>
                <a:cs typeface="Segoe UI" panose="020B0502040204020203" pitchFamily="34" charset="0"/>
              </a:rPr>
              <a:t>hidup yang kekal. Amin.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0289073"/>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JEMAAT DUDU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K</a:t>
            </a:r>
          </a:p>
        </p:txBody>
      </p:sp>
    </p:spTree>
    <p:extLst>
      <p:ext uri="{BB962C8B-B14F-4D97-AF65-F5344CB8AC3E}">
        <p14:creationId xmlns:p14="http://schemas.microsoft.com/office/powerpoint/2010/main" val="3171458058"/>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3491712"/>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5" y="5288568"/>
            <a:ext cx="3389071" cy="564634"/>
            <a:chOff x="3547769" y="5594910"/>
            <a:chExt cx="208668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58924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PEMBERITAHUAN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80"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889788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366758"/>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4" y="5288568"/>
            <a:ext cx="5981124" cy="564634"/>
            <a:chOff x="3547769" y="5594910"/>
            <a:chExt cx="368263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68263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(mengumpulkan Persembahan 1a dan 1b)</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6529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046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572722"/>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6573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3565173"/>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90999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827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78636"/>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970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362002"/>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79676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303048602"/>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4" y="5288568"/>
            <a:ext cx="4434233" cy="564634"/>
            <a:chOff x="3547769" y="5594910"/>
            <a:chExt cx="273020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73019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Pdt</a:t>
              </a:r>
              <a:r>
                <a:rPr lang="en-US" sz="2000" dirty="0">
                  <a:ln w="0"/>
                  <a:solidFill>
                    <a:prstClr val="white"/>
                  </a:solidFill>
                  <a:latin typeface="Montserrat SemiBold" panose="00000700000000000000" pitchFamily="2" charset="0"/>
                </a:rPr>
                <a:t>. NAMA DAN MARGA, GELAR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36390"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Pendeta Ressort/Fungsional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90897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4" y="5288568"/>
            <a:ext cx="4988871" cy="564634"/>
            <a:chOff x="3547769" y="5594910"/>
            <a:chExt cx="307169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169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KHOTBAH: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83"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788244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2089033"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KHOTBAH</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1692156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2089033"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KHOTBAH</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337253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4" y="5288568"/>
            <a:ext cx="4988871" cy="564634"/>
            <a:chOff x="3547769" y="5594910"/>
            <a:chExt cx="307169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169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KHOTBAH: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83"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3742816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9200402"/>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4" y="5288568"/>
            <a:ext cx="5335115" cy="564634"/>
            <a:chOff x="3547769" y="5594910"/>
            <a:chExt cx="328488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28488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(mengumpulkan Persembahan 2)</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5199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569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479820"/>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83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257610"/>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73185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663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523663"/>
      </p:ext>
    </p:extLst>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731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625643"/>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16809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69577043"/>
      </p:ext>
    </p:extLst>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84486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n w="0"/>
                  <a:solidFill>
                    <a:prstClr val="white"/>
                  </a:solidFill>
                  <a:latin typeface="Montserrat SemiBold" panose="00000700000000000000" pitchFamily="2" charset="0"/>
                </a:rPr>
                <a:t>DOA PERSEMBAHAN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541582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7AE442B0-CB98-1252-D0CA-B4762D254C7A}"/>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00685B6-64B8-FC22-3673-239F79C86AC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1F71C05C-4811-CD06-E099-8C6F050E4828}"/>
              </a:ext>
            </a:extLst>
          </p:cNvPr>
          <p:cNvSpPr/>
          <p:nvPr/>
        </p:nvSpPr>
        <p:spPr>
          <a:xfrm>
            <a:off x="2203757" y="5397334"/>
            <a:ext cx="7784502"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Tuhan</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KaruniaMu</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Roh</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dan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jiwaku</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semua</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1" dirty="0" err="1">
                <a:ln w="0"/>
                <a:solidFill>
                  <a:prstClr val="black"/>
                </a:solidFill>
                <a:latin typeface="Daytona" panose="020B0604030500040204" pitchFamily="34" charset="0"/>
              </a:rPr>
              <a:t>Nyawa</a:t>
            </a:r>
            <a:r>
              <a:rPr lang="en-US" sz="2800" b="1" i="1" dirty="0">
                <a:ln w="0"/>
                <a:solidFill>
                  <a:prstClr val="black"/>
                </a:solidFill>
                <a:latin typeface="Daytona" panose="020B0604030500040204" pitchFamily="34" charset="0"/>
              </a:rPr>
              <a:t> juga </a:t>
            </a:r>
            <a:r>
              <a:rPr lang="en-US" sz="2800" b="1" i="1" dirty="0" err="1">
                <a:ln w="0"/>
                <a:solidFill>
                  <a:prstClr val="black"/>
                </a:solidFill>
                <a:latin typeface="Daytona" panose="020B0604030500040204" pitchFamily="34" charset="0"/>
              </a:rPr>
              <a:t>hidupku</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Harta</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milikku</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semua</a:t>
            </a:r>
            <a:r>
              <a:rPr lang="en-US" sz="2800" b="1" i="1" dirty="0">
                <a:ln w="0"/>
                <a:solidFill>
                  <a:prstClr val="black"/>
                </a:solidFill>
                <a:latin typeface="Daytona" panose="020B0604030500040204" pitchFamily="34" charset="0"/>
              </a:rPr>
              <a:t>.</a:t>
            </a:r>
            <a:endParaRPr kumimoji="0" lang="fr-FR" sz="2800" b="1" i="1" u="none" strike="noStrike" kern="1200" cap="none" spc="0" normalizeH="0" baseline="0" noProof="0" dirty="0">
              <a:ln w="0"/>
              <a:solidFill>
                <a:prstClr val="black"/>
              </a:solidFill>
              <a:effectLst/>
              <a:uLnTx/>
              <a:uFillTx/>
              <a:latin typeface="Daytona" panose="020B0604030500040204" pitchFamily="34" charset="0"/>
            </a:endParaRPr>
          </a:p>
        </p:txBody>
      </p:sp>
    </p:spTree>
    <p:extLst>
      <p:ext uri="{BB962C8B-B14F-4D97-AF65-F5344CB8AC3E}">
        <p14:creationId xmlns:p14="http://schemas.microsoft.com/office/powerpoint/2010/main" val="4290359004"/>
      </p:ext>
    </p:extLst>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976932" y="5527053"/>
            <a:ext cx="8238153"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‘Ku serahkan padaMu untuk s’lama-lamanya.</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7AE442B0-CB98-1252-D0CA-B4762D254C7A}"/>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00685B6-64B8-FC22-3673-239F79C86AC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599888"/>
      </p:ext>
    </p:extLst>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48955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BAPA KAMI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10186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7AE442B0-CB98-1252-D0CA-B4762D254C7A}"/>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00685B6-64B8-FC22-3673-239F79C86AC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1F71C05C-4811-CD06-E099-8C6F050E4828}"/>
              </a:ext>
            </a:extLst>
          </p:cNvPr>
          <p:cNvSpPr/>
          <p:nvPr/>
        </p:nvSpPr>
        <p:spPr>
          <a:xfrm>
            <a:off x="1892783" y="5397334"/>
            <a:ext cx="840646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Kar’na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Engkau</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punya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kerajaan</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dan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kekuasaan</a:t>
            </a:r>
            <a:endPar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1" dirty="0">
                <a:ln w="0"/>
                <a:solidFill>
                  <a:prstClr val="black"/>
                </a:solidFill>
                <a:latin typeface="Daytona" panose="020B0604030500040204" pitchFamily="34" charset="0"/>
              </a:rPr>
              <a:t>dan </a:t>
            </a:r>
            <a:r>
              <a:rPr lang="en-US" sz="2800" b="1" i="1" dirty="0" err="1">
                <a:ln w="0"/>
                <a:solidFill>
                  <a:prstClr val="black"/>
                </a:solidFill>
                <a:latin typeface="Daytona" panose="020B0604030500040204" pitchFamily="34" charset="0"/>
              </a:rPr>
              <a:t>kemuliaan</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sampai</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s’lama-lamanya</a:t>
            </a:r>
            <a:r>
              <a:rPr lang="en-US" sz="2800" b="1" i="1" dirty="0">
                <a:ln w="0"/>
                <a:solidFill>
                  <a:prstClr val="black"/>
                </a:solidFill>
                <a:latin typeface="Daytona" panose="020B0604030500040204" pitchFamily="34" charset="0"/>
              </a:rPr>
              <a:t>. Amin.</a:t>
            </a:r>
            <a:endParaRPr kumimoji="0" lang="fr-FR"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69065077"/>
      </p:ext>
    </p:extLst>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78386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BERKAT</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28399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4298873" y="5527053"/>
            <a:ext cx="3594253"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Amin. Amin. </a:t>
            </a:r>
            <a:r>
              <a:rPr lang="pt-BR" sz="2800" b="1" i="1" dirty="0">
                <a:ln w="0"/>
                <a:solidFill>
                  <a:prstClr val="black"/>
                </a:solidFill>
                <a:latin typeface="Daytona" panose="020B0604030500040204" pitchFamily="34" charset="0"/>
                <a:cs typeface="Arial" panose="020B0604020202020204" pitchFamily="34" charset="0"/>
              </a:rPr>
              <a:t>Amin.</a:t>
            </a:r>
            <a:endPar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7AE442B0-CB98-1252-D0CA-B4762D254C7A}"/>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00685B6-64B8-FC22-3673-239F79C86AC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903373"/>
      </p:ext>
    </p:extLst>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754757645"/>
      </p:ext>
    </p:extLst>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485968" y="5279043"/>
            <a:ext cx="6365845" cy="577081"/>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u="none" strike="noStrike" kern="1200" cap="none" spc="0" normalizeH="0" baseline="0" noProof="1">
                <a:ln w="0"/>
                <a:solidFill>
                  <a:prstClr val="white"/>
                </a:solidFill>
                <a:effectLst/>
                <a:uLnTx/>
                <a:uFillTx/>
                <a:latin typeface="Montserrat Medium" panose="00000600000000000000" pitchFamily="2" charset="0"/>
              </a:rPr>
              <a:t>Jemaat yang terkasih, Perjamuan Kudus hanya boleh dilaksanakan secara langsung (tidak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noProof="1">
                <a:ln w="0"/>
                <a:solidFill>
                  <a:prstClr val="white"/>
                </a:solidFill>
                <a:latin typeface="Montserrat Medium" panose="00000600000000000000" pitchFamily="2" charset="0"/>
              </a:rPr>
              <a:t>melalui live streaming). Untuk itu, bagi jemaat yang memerlukan pelayanan perjamuan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u="none" strike="noStrike" kern="1200" cap="none" spc="0" normalizeH="0" baseline="0" noProof="1">
                <a:ln w="0"/>
                <a:solidFill>
                  <a:prstClr val="white"/>
                </a:solidFill>
                <a:effectLst/>
                <a:uLnTx/>
                <a:uFillTx/>
                <a:latin typeface="Montserrat Medium" panose="00000600000000000000" pitchFamily="2" charset="0"/>
              </a:rPr>
              <a:t>kudus di rumah, harap menghubungi Sintua Sektor masing-masing. Terima kasih.</a:t>
            </a:r>
            <a:endParaRPr kumimoji="0" lang="id-ID" sz="1050" b="0" u="none" strike="noStrike" kern="1200" cap="none" spc="0" normalizeH="0" baseline="0" noProof="1">
              <a:ln w="0"/>
              <a:solidFill>
                <a:prstClr val="white"/>
              </a:solidFill>
              <a:effectLst/>
              <a:uLnTx/>
              <a:uFillTx/>
              <a:latin typeface="Montserrat Medium" panose="00000600000000000000" pitchFamily="2" charset="0"/>
            </a:endParaRPr>
          </a:p>
        </p:txBody>
      </p:sp>
    </p:spTree>
    <p:extLst>
      <p:ext uri="{BB962C8B-B14F-4D97-AF65-F5344CB8AC3E}">
        <p14:creationId xmlns:p14="http://schemas.microsoft.com/office/powerpoint/2010/main" val="3716566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10" presetClass="entr" presetSubtype="0" fill="hold" grpId="0" nodeType="withEffect">
                                  <p:stCondLst>
                                    <p:cond delay="175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bldLst>
      <p:bldP spid="28"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3250727"/>
      </p:ext>
    </p:extLst>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8103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PERJAMUAN KUDUS</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90601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13719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pendeta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5" name="Picture 14" descr="A crown of thorns on a black background&#10;&#10;Description automatically generated">
            <a:extLst>
              <a:ext uri="{FF2B5EF4-FFF2-40B4-BE49-F238E27FC236}">
                <a16:creationId xmlns:a16="http://schemas.microsoft.com/office/drawing/2014/main" id="{30D254B3-2C2A-660A-DD7F-788990D26C90}"/>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026" name="Picture 2" descr="Golgotha PNG Transparent Images Free Download | Vector Files | Pngtree">
            <a:extLst>
              <a:ext uri="{FF2B5EF4-FFF2-40B4-BE49-F238E27FC236}">
                <a16:creationId xmlns:a16="http://schemas.microsoft.com/office/drawing/2014/main" id="{3C09C9ED-ACDD-83EE-35E6-AAF5DA9290D6}"/>
              </a:ext>
            </a:extLst>
          </p:cNvPr>
          <p:cNvPicPr>
            <a:picLocks noGrp="1" noRot="1" noChangeAspec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180120"/>
      </p:ext>
    </p:extLst>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0289382"/>
      </p:ext>
    </p:extLst>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408309" cy="564634"/>
            <a:chOff x="3547769" y="5594910"/>
            <a:chExt cx="209852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54976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52514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5185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568962"/>
      </p:ext>
    </p:extLst>
  </p:cSld>
  <p:clrMapOvr>
    <a:masterClrMapping/>
  </p:clrMapOvr>
  <p:transition>
    <p:fad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4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97439"/>
      </p:ext>
    </p:extLst>
  </p:cSld>
  <p:clrMapOvr>
    <a:masterClrMapping/>
  </p:clrMapOvr>
  <p:transition>
    <p:fad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488068"/>
      </p:ext>
    </p:extLst>
  </p:cSld>
  <p:clrMapOvr>
    <a:masterClrMapping/>
  </p:clrMapOvr>
  <p:transition>
    <p:fad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5824034" cy="564634"/>
            <a:chOff x="3547769" y="5594910"/>
            <a:chExt cx="358590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58590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AGENDA PERSIAPAN PERJAMUAN KUDUS</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733262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3498888"/>
      </p:ext>
    </p:extLst>
  </p:cSld>
  <p:clrMapOvr>
    <a:masterClrMapping/>
  </p:clrMapOvr>
  <p:transition>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408309" cy="564634"/>
            <a:chOff x="3547769" y="5594910"/>
            <a:chExt cx="209852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54976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0496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9495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197856"/>
      </p:ext>
    </p:extLst>
  </p:cSld>
  <p:clrMapOvr>
    <a:masterClrMapping/>
  </p:clrMapOvr>
  <p:transition>
    <p:fad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698885"/>
      </p:ext>
    </p:extLst>
  </p:cSld>
  <p:clrMapOvr>
    <a:masterClrMapping/>
  </p:clrMapOvr>
  <p:transition>
    <p:fade/>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759914" cy="564634"/>
            <a:chOff x="3547769" y="5594910"/>
            <a:chExt cx="3546429"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54642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AGENDA MENERIMA PERJAMUAN KUDUS</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209458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2992627"/>
      </p:ext>
    </p:extLst>
  </p:cSld>
  <p:clrMapOvr>
    <a:masterClrMapping/>
  </p:clrMapOvr>
  <p:transition>
    <p:fad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3" y="5288568"/>
            <a:ext cx="3408304" cy="564634"/>
            <a:chOff x="3547769" y="5594910"/>
            <a:chExt cx="209852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52508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791150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31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7342671"/>
      </p:ext>
    </p:extLst>
  </p:cSld>
  <p:clrMapOvr>
    <a:masterClrMapping/>
  </p:clrMapOvr>
  <p:transition>
    <p:fade/>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089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7535602"/>
      </p:ext>
    </p:extLst>
  </p:cSld>
  <p:clrMapOvr>
    <a:masterClrMapping/>
  </p:clrMapOvr>
  <p:transition>
    <p:fade/>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724365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92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932327"/>
      </p:ext>
    </p:extLst>
  </p:cSld>
  <p:clrMapOvr>
    <a:masterClrMapping/>
  </p:clrMapOvr>
  <p:transition>
    <p:fade/>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479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70814"/>
      </p:ext>
    </p:extLst>
  </p:cSld>
  <p:clrMapOvr>
    <a:masterClrMapping/>
  </p:clrMapOvr>
  <p:transition>
    <p:fade/>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84233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8911867"/>
      </p:ext>
    </p:extLst>
  </p:cSld>
  <p:clrMapOvr>
    <a:masterClrMapping/>
  </p:clrMapOvr>
  <p:transition>
    <p:fade/>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3" y="5288568"/>
            <a:ext cx="3408304" cy="564634"/>
            <a:chOff x="3547769" y="5594910"/>
            <a:chExt cx="209852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52508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18864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9983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672401"/>
      </p:ext>
    </p:extLst>
  </p:cSld>
  <p:clrMapOvr>
    <a:masterClrMapping/>
  </p:clrMapOvr>
  <p:transition>
    <p:fade/>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79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44549"/>
      </p:ext>
    </p:extLst>
  </p:cSld>
  <p:clrMapOvr>
    <a:masterClrMapping/>
  </p:clrMapOvr>
  <p:transition>
    <p:fade/>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08138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5762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791621"/>
      </p:ext>
    </p:extLst>
  </p:cSld>
  <p:clrMapOvr>
    <a:masterClrMapping/>
  </p:clrMapOvr>
  <p:transition>
    <p:fade/>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8555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112301"/>
      </p:ext>
    </p:extLst>
  </p:cSld>
  <p:clrMapOvr>
    <a:masterClrMapping/>
  </p:clrMapOvr>
  <p:transition>
    <p:fade/>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91552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6440599"/>
      </p:ext>
    </p:extLst>
  </p:cSld>
  <p:clrMapOvr>
    <a:masterClrMapping/>
  </p:clrMapOvr>
  <p:transition>
    <p:fade/>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3" y="5288568"/>
            <a:ext cx="3408304" cy="564634"/>
            <a:chOff x="3547769" y="5594910"/>
            <a:chExt cx="209852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52508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556814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787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584831"/>
      </p:ext>
    </p:extLst>
  </p:cSld>
  <p:clrMapOvr>
    <a:masterClrMapping/>
  </p:clrMapOvr>
  <p:transition>
    <p:fade/>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17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9283569"/>
      </p:ext>
    </p:extLst>
  </p:cSld>
  <p:clrMapOvr>
    <a:masterClrMapping/>
  </p:clrMapOvr>
  <p:transition>
    <p:fade/>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78056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794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5149594"/>
      </p:ext>
    </p:extLst>
  </p:cSld>
  <p:clrMapOvr>
    <a:masterClrMapping/>
  </p:clrMapOvr>
  <p:transition>
    <p:fade/>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934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354576"/>
      </p:ext>
    </p:extLst>
  </p:cSld>
  <p:clrMapOvr>
    <a:masterClrMapping/>
  </p:clrMapOvr>
  <p:transition>
    <p:fade/>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97417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555937"/>
      </p:ext>
    </p:extLst>
  </p:cSld>
  <p:clrMapOvr>
    <a:masterClrMapping/>
  </p:clrMapOvr>
  <p:transition>
    <p:fade/>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3" y="5288568"/>
            <a:ext cx="3408304" cy="564634"/>
            <a:chOff x="3547769" y="5594910"/>
            <a:chExt cx="209852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52508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89949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86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332457"/>
      </p:ext>
    </p:extLst>
  </p:cSld>
  <p:clrMapOvr>
    <a:masterClrMapping/>
  </p:clrMapOvr>
  <p:transition>
    <p:fade/>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0105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721701"/>
      </p:ext>
    </p:extLst>
  </p:cSld>
  <p:clrMapOvr>
    <a:masterClrMapping/>
  </p:clrMapOvr>
  <p:transition>
    <p:fade/>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938899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8702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561600"/>
      </p:ext>
    </p:extLst>
  </p:cSld>
  <p:clrMapOvr>
    <a:masterClrMapping/>
  </p:clrMapOvr>
  <p:transition>
    <p:fade/>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896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785060"/>
      </p:ext>
    </p:extLst>
  </p:cSld>
  <p:clrMapOvr>
    <a:masterClrMapping/>
  </p:clrMapOvr>
  <p:transition>
    <p:fade/>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05249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2631247"/>
      </p:ext>
    </p:extLst>
  </p:cSld>
  <p:clrMapOvr>
    <a:masterClrMapping/>
  </p:clrMapOvr>
  <p:transition>
    <p:fade/>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408309" cy="564634"/>
            <a:chOff x="3547769" y="5594910"/>
            <a:chExt cx="209852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54976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28746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339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344216"/>
      </p:ext>
    </p:extLst>
  </p:cSld>
  <p:clrMapOvr>
    <a:masterClrMapping/>
  </p:clrMapOvr>
  <p:transition>
    <p:fade/>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5966491"/>
      </p:ext>
    </p:extLst>
  </p:cSld>
  <p:clrMapOvr>
    <a:masterClrMapping/>
  </p:clrMapOvr>
  <p:transition>
    <p:fade/>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686951"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AGENDA PENUTUP</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57897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3389068" cy="564634"/>
            <a:chOff x="3547769" y="5594910"/>
            <a:chExt cx="20866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78386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BERKAT</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0866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Ibadah Jumat Agung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04264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4298873" y="5527053"/>
            <a:ext cx="3594253"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Amin. Amin. Amin.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7AE442B0-CB98-1252-D0CA-B4762D254C7A}"/>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00685B6-64B8-FC22-3673-239F79C86AC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677477"/>
      </p:ext>
    </p:extLst>
  </p:cSld>
  <p:clrMapOvr>
    <a:masterClrMapping/>
  </p:clrMapOvr>
  <p:transition>
    <p:fade/>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0386737"/>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32537</TotalTime>
  <Words>2352</Words>
  <Application>Microsoft Office PowerPoint</Application>
  <PresentationFormat>Widescreen</PresentationFormat>
  <Paragraphs>614</Paragraphs>
  <Slides>190</Slides>
  <Notes>177</Notes>
  <HiddenSlides>0</HiddenSlides>
  <MMClips>53</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190</vt:i4>
      </vt:variant>
    </vt:vector>
  </HeadingPairs>
  <TitlesOfParts>
    <vt:vector size="201" baseType="lpstr">
      <vt:lpstr>Arial</vt:lpstr>
      <vt:lpstr>Calibri Light</vt:lpstr>
      <vt:lpstr>Daytona</vt:lpstr>
      <vt:lpstr>Montserrat</vt:lpstr>
      <vt:lpstr>Calibri</vt:lpstr>
      <vt:lpstr>Montserrat Medium</vt:lpstr>
      <vt:lpstr>Montserrat SemiBold</vt:lpstr>
      <vt:lpstr>Office Theme</vt:lpstr>
      <vt:lpstr>6_Office Theme</vt:lpstr>
      <vt:lpstr>3_Office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Seksi Multimedia HKBP Jatinegara</Manager>
  <Company>HKBP Jatinegara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Overlay Jumat Agung Bahasa Indonesia</dc:title>
  <dc:subject>File overlay untuk Tata Ibadah Jumat Agung dalam Bahasa Indonesia.</dc:subject>
  <dc:creator>HKBP Jatinegara</dc:creator>
  <cp:lastModifiedBy>Andreas Jordan Paidotua</cp:lastModifiedBy>
  <cp:revision>972</cp:revision>
  <dcterms:created xsi:type="dcterms:W3CDTF">2020-06-05T15:00:35Z</dcterms:created>
  <dcterms:modified xsi:type="dcterms:W3CDTF">2024-03-25T04:27:46Z</dcterms:modified>
  <cp:contentStatus>Final</cp:contentStatus>
  <dc:language>Indonesian; Batak</dc:language>
  <cp:version>2.0.240321.JA</cp:version>
</cp:coreProperties>
</file>